
<file path=[Content_Types].xml><?xml version="1.0" encoding="utf-8"?>
<Types xmlns="http://schemas.openxmlformats.org/package/2006/content-types">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Override PartName="/ppt/notesSlides/notesSlide29.xml" ContentType="application/vnd.openxmlformats-officedocument.presentationml.notesSlide+xml"/>
  <Default Extension="vml" ContentType="application/vnd.openxmlformats-officedocument.vmlDrawing"/>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s/slide12.xml" ContentType="application/vnd.openxmlformats-officedocument.presentationml.slide+xml"/>
  <Override PartName="/ppt/notesSlides/notesSlide14.xml" ContentType="application/vnd.openxmlformats-officedocument.presentationml.notesSlide+xml"/>
  <Override PartName="/ppt/media/audio2.bin" ContentType="audio/unknown"/>
  <Override PartName="/ppt/notesSlides/notesSlide6.xml" ContentType="application/vnd.openxmlformats-officedocument.presentationml.notesSlide+xml"/>
  <Override PartName="/ppt/presProps.xml" ContentType="application/vnd.openxmlformats-officedocument.presentationml.presProps+xml"/>
  <Default Extension="pict" ContentType="image/pict"/>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media/audio1.bin" ContentType="audio/unknown"/>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Default Extension="doc" ContentType="application/msword"/>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slides/slide6.xml" ContentType="application/vnd.openxmlformats-officedocument.presentationml.slide+xml"/>
  <Default Extension="bin" ContentType="application/vnd.openxmlformats-officedocument.presentationml.printerSettings"/>
  <Default Extension="gif" ContentType="image/gif"/>
  <Override PartName="/ppt/slides/slide3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73" r:id="rId1"/>
  </p:sldMasterIdLst>
  <p:notesMasterIdLst>
    <p:notesMasterId r:id="rId37"/>
  </p:notesMasterIdLst>
  <p:sldIdLst>
    <p:sldId id="258" r:id="rId2"/>
    <p:sldId id="256" r:id="rId3"/>
    <p:sldId id="265" r:id="rId4"/>
    <p:sldId id="266" r:id="rId5"/>
    <p:sldId id="296" r:id="rId6"/>
    <p:sldId id="267" r:id="rId7"/>
    <p:sldId id="268" r:id="rId8"/>
    <p:sldId id="290" r:id="rId9"/>
    <p:sldId id="269" r:id="rId10"/>
    <p:sldId id="276" r:id="rId11"/>
    <p:sldId id="270" r:id="rId12"/>
    <p:sldId id="273" r:id="rId13"/>
    <p:sldId id="274" r:id="rId14"/>
    <p:sldId id="279" r:id="rId15"/>
    <p:sldId id="295" r:id="rId16"/>
    <p:sldId id="280" r:id="rId17"/>
    <p:sldId id="281" r:id="rId18"/>
    <p:sldId id="282" r:id="rId19"/>
    <p:sldId id="283" r:id="rId20"/>
    <p:sldId id="277" r:id="rId21"/>
    <p:sldId id="286" r:id="rId22"/>
    <p:sldId id="287" r:id="rId23"/>
    <p:sldId id="285" r:id="rId24"/>
    <p:sldId id="278" r:id="rId25"/>
    <p:sldId id="289" r:id="rId26"/>
    <p:sldId id="288" r:id="rId27"/>
    <p:sldId id="293" r:id="rId28"/>
    <p:sldId id="294" r:id="rId29"/>
    <p:sldId id="275" r:id="rId30"/>
    <p:sldId id="284" r:id="rId31"/>
    <p:sldId id="271" r:id="rId32"/>
    <p:sldId id="292" r:id="rId33"/>
    <p:sldId id="291" r:id="rId34"/>
    <p:sldId id="272" r:id="rId35"/>
    <p:sldId id="264" r:id="rId3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00"/>
    <a:srgbClr val="FFF005"/>
    <a:srgbClr val="15097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p:cViewPr>
        <p:scale>
          <a:sx n="100" d="100"/>
          <a:sy n="100" d="100"/>
        </p:scale>
        <p:origin x="-1704" y="-8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8"/>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pict"/><Relationship Id="rId4" Type="http://schemas.openxmlformats.org/officeDocument/2006/relationships/image" Target="../media/image17.pict"/><Relationship Id="rId1" Type="http://schemas.openxmlformats.org/officeDocument/2006/relationships/image" Target="../media/image14.pict"/><Relationship Id="rId2" Type="http://schemas.openxmlformats.org/officeDocument/2006/relationships/image" Target="../media/image15.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3.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fld id="{39723CEF-ACA8-472E-8B60-F62A886BA917}" type="datetimeFigureOut">
              <a:rPr lang="en-US"/>
              <a:pPr>
                <a:defRPr/>
              </a:pPr>
              <a:t>11/1/17</a:t>
            </a:fld>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mn-ea"/>
                <a:cs typeface="+mn-cs"/>
              </a:defRPr>
            </a:lvl1pPr>
          </a:lstStyle>
          <a:p>
            <a:pPr>
              <a:defRPr/>
            </a:pPr>
            <a:fld id="{F7F13924-2285-465A-B7A9-6814DDF6B43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pitchFamily="-72" charset="-128"/>
        <a:cs typeface="ＭＳ Ｐゴシック" pitchFamily="-72" charset="-128"/>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pitchFamily="-72"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pitchFamily="-72"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pitchFamily="-72"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pitchFamily="-7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ln/>
        </p:spPr>
      </p:sp>
      <p:sp>
        <p:nvSpPr>
          <p:cNvPr id="5122" name="Rectangle 3"/>
          <p:cNvSpPr>
            <a:spLocks noGrp="1" noChangeArrowheads="1"/>
          </p:cNvSpPr>
          <p:nvPr>
            <p:ph type="body" idx="1"/>
          </p:nvPr>
        </p:nvSpPr>
        <p:spPr>
          <a:noFill/>
          <a:ln/>
        </p:spPr>
        <p:txBody>
          <a:bodyPr/>
          <a:lstStyle/>
          <a:p>
            <a:pPr eaLnBrk="1" hangingPunct="1">
              <a:spcBef>
                <a:spcPct val="0"/>
              </a:spcBef>
            </a:pPr>
            <a:endParaRPr lang="en-US" sz="1800">
              <a:latin typeface="Constantia" pitchFamily="-72"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Placeholder 2"/>
          <p:cNvSpPr>
            <a:spLocks noGrp="1" noRot="1" noChangeAspect="1" noChangeArrowheads="1" noTextEdit="1"/>
          </p:cNvSpPr>
          <p:nvPr>
            <p:ph type="sldImg"/>
          </p:nvPr>
        </p:nvSpPr>
        <p:spPr>
          <a:ln/>
        </p:spPr>
      </p:sp>
      <p:sp>
        <p:nvSpPr>
          <p:cNvPr id="55298"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Rectangle 2"/>
          <p:cNvSpPr>
            <a:spLocks noGrp="1" noRot="1" noChangeAspect="1" noChangeArrowheads="1"/>
          </p:cNvSpPr>
          <p:nvPr>
            <p:ph type="sldImg"/>
          </p:nvPr>
        </p:nvSpPr>
        <p:spPr>
          <a:solidFill>
            <a:srgbClr val="FFFFFF"/>
          </a:solidFill>
          <a:ln/>
        </p:spPr>
      </p:sp>
      <p:sp>
        <p:nvSpPr>
          <p:cNvPr id="5734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72"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Placeholder 2"/>
          <p:cNvSpPr>
            <a:spLocks noGrp="1" noRot="1" noChangeAspect="1" noChangeArrowheads="1" noTextEdit="1"/>
          </p:cNvSpPr>
          <p:nvPr>
            <p:ph type="sldImg"/>
          </p:nvPr>
        </p:nvSpPr>
        <p:spPr>
          <a:ln/>
        </p:spPr>
      </p:sp>
      <p:sp>
        <p:nvSpPr>
          <p:cNvPr id="59394"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Placeholder 2"/>
          <p:cNvSpPr>
            <a:spLocks noGrp="1" noRot="1" noChangeAspect="1" noChangeArrowheads="1" noTextEdit="1"/>
          </p:cNvSpPr>
          <p:nvPr>
            <p:ph type="sldImg"/>
          </p:nvPr>
        </p:nvSpPr>
        <p:spPr>
          <a:ln/>
        </p:spPr>
      </p:sp>
      <p:sp>
        <p:nvSpPr>
          <p:cNvPr id="61442"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Placeholder 2"/>
          <p:cNvSpPr>
            <a:spLocks noGrp="1" noRot="1" noChangeAspect="1" noChangeArrowheads="1" noTextEdit="1"/>
          </p:cNvSpPr>
          <p:nvPr>
            <p:ph type="sldImg"/>
          </p:nvPr>
        </p:nvSpPr>
        <p:spPr>
          <a:ln/>
        </p:spPr>
      </p:sp>
      <p:sp>
        <p:nvSpPr>
          <p:cNvPr id="63490"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Placeholder 2"/>
          <p:cNvSpPr>
            <a:spLocks noGrp="1" noRot="1" noChangeAspect="1" noChangeArrowheads="1" noTextEdit="1"/>
          </p:cNvSpPr>
          <p:nvPr>
            <p:ph type="sldImg"/>
          </p:nvPr>
        </p:nvSpPr>
        <p:spPr>
          <a:ln/>
        </p:spPr>
      </p:sp>
      <p:sp>
        <p:nvSpPr>
          <p:cNvPr id="65538"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Placeholder 2"/>
          <p:cNvSpPr>
            <a:spLocks noGrp="1" noRot="1" noChangeAspect="1" noChangeArrowheads="1" noTextEdit="1"/>
          </p:cNvSpPr>
          <p:nvPr>
            <p:ph type="sldImg"/>
          </p:nvPr>
        </p:nvSpPr>
        <p:spPr>
          <a:ln/>
        </p:spPr>
      </p:sp>
      <p:sp>
        <p:nvSpPr>
          <p:cNvPr id="67586"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Placeholder 2"/>
          <p:cNvSpPr>
            <a:spLocks noGrp="1" noRot="1" noChangeAspect="1" noChangeArrowheads="1" noTextEdit="1"/>
          </p:cNvSpPr>
          <p:nvPr>
            <p:ph type="sldImg"/>
          </p:nvPr>
        </p:nvSpPr>
        <p:spPr>
          <a:ln/>
        </p:spPr>
      </p:sp>
      <p:sp>
        <p:nvSpPr>
          <p:cNvPr id="69634"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Placeholder 2"/>
          <p:cNvSpPr>
            <a:spLocks noGrp="1" noRot="1" noChangeAspect="1" noChangeArrowheads="1" noTextEdit="1"/>
          </p:cNvSpPr>
          <p:nvPr>
            <p:ph type="sldImg"/>
          </p:nvPr>
        </p:nvSpPr>
        <p:spPr>
          <a:ln/>
        </p:spPr>
      </p:sp>
      <p:sp>
        <p:nvSpPr>
          <p:cNvPr id="71682"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Placeholder 2"/>
          <p:cNvSpPr>
            <a:spLocks noGrp="1" noRot="1" noChangeAspect="1" noChangeArrowheads="1" noTextEdit="1"/>
          </p:cNvSpPr>
          <p:nvPr>
            <p:ph type="sldImg"/>
          </p:nvPr>
        </p:nvSpPr>
        <p:spPr>
          <a:ln/>
        </p:spPr>
      </p:sp>
      <p:sp>
        <p:nvSpPr>
          <p:cNvPr id="73730"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ln/>
        </p:spPr>
      </p:sp>
      <p:sp>
        <p:nvSpPr>
          <p:cNvPr id="7170" name="Rectangle 3"/>
          <p:cNvSpPr>
            <a:spLocks noGrp="1" noChangeArrowheads="1"/>
          </p:cNvSpPr>
          <p:nvPr>
            <p:ph type="body" idx="1"/>
          </p:nvPr>
        </p:nvSpPr>
        <p:spPr>
          <a:noFill/>
          <a:ln/>
        </p:spPr>
        <p:txBody>
          <a:bodyPr/>
          <a:lstStyle/>
          <a:p>
            <a:pPr eaLnBrk="1" hangingPunct="1">
              <a:spcBef>
                <a:spcPct val="0"/>
              </a:spcBef>
            </a:pPr>
            <a:endParaRPr lang="en-US" sz="1800">
              <a:latin typeface="Constantia" pitchFamily="-72"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Placeholder 2"/>
          <p:cNvSpPr>
            <a:spLocks noGrp="1" noRot="1" noChangeAspect="1" noChangeArrowheads="1" noTextEdit="1"/>
          </p:cNvSpPr>
          <p:nvPr>
            <p:ph type="sldImg"/>
          </p:nvPr>
        </p:nvSpPr>
        <p:spPr>
          <a:ln/>
        </p:spPr>
      </p:sp>
      <p:sp>
        <p:nvSpPr>
          <p:cNvPr id="75778"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Placeholder 2"/>
          <p:cNvSpPr>
            <a:spLocks noGrp="1" noRot="1" noChangeAspect="1" noChangeArrowheads="1" noTextEdit="1"/>
          </p:cNvSpPr>
          <p:nvPr>
            <p:ph type="sldImg"/>
          </p:nvPr>
        </p:nvSpPr>
        <p:spPr>
          <a:ln/>
        </p:spPr>
      </p:sp>
      <p:sp>
        <p:nvSpPr>
          <p:cNvPr id="77826"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Placeholder 2"/>
          <p:cNvSpPr>
            <a:spLocks noGrp="1" noRot="1" noChangeAspect="1" noChangeArrowheads="1" noTextEdit="1"/>
          </p:cNvSpPr>
          <p:nvPr>
            <p:ph type="sldImg"/>
          </p:nvPr>
        </p:nvSpPr>
        <p:spPr>
          <a:ln/>
        </p:spPr>
      </p:sp>
      <p:sp>
        <p:nvSpPr>
          <p:cNvPr id="79874"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Placeholder 2"/>
          <p:cNvSpPr>
            <a:spLocks noGrp="1" noRot="1" noChangeAspect="1" noChangeArrowheads="1" noTextEdit="1"/>
          </p:cNvSpPr>
          <p:nvPr>
            <p:ph type="sldImg"/>
          </p:nvPr>
        </p:nvSpPr>
        <p:spPr>
          <a:ln/>
        </p:spPr>
      </p:sp>
      <p:sp>
        <p:nvSpPr>
          <p:cNvPr id="81922"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Placeholder 2"/>
          <p:cNvSpPr>
            <a:spLocks noGrp="1" noRot="1" noChangeAspect="1" noChangeArrowheads="1" noTextEdit="1"/>
          </p:cNvSpPr>
          <p:nvPr>
            <p:ph type="sldImg"/>
          </p:nvPr>
        </p:nvSpPr>
        <p:spPr>
          <a:ln/>
        </p:spPr>
      </p:sp>
      <p:sp>
        <p:nvSpPr>
          <p:cNvPr id="83970"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Placeholder 2"/>
          <p:cNvSpPr>
            <a:spLocks noGrp="1" noRot="1" noChangeAspect="1" noChangeArrowheads="1" noTextEdit="1"/>
          </p:cNvSpPr>
          <p:nvPr>
            <p:ph type="sldImg"/>
          </p:nvPr>
        </p:nvSpPr>
        <p:spPr>
          <a:ln/>
        </p:spPr>
      </p:sp>
      <p:sp>
        <p:nvSpPr>
          <p:cNvPr id="86018"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Placeholder 2"/>
          <p:cNvSpPr>
            <a:spLocks noGrp="1" noRot="1" noChangeAspect="1" noChangeArrowheads="1" noTextEdit="1"/>
          </p:cNvSpPr>
          <p:nvPr>
            <p:ph type="sldImg"/>
          </p:nvPr>
        </p:nvSpPr>
        <p:spPr>
          <a:ln/>
        </p:spPr>
      </p:sp>
      <p:sp>
        <p:nvSpPr>
          <p:cNvPr id="88066"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3" name="Placeholder 2"/>
          <p:cNvSpPr>
            <a:spLocks noGrp="1" noRot="1" noChangeAspect="1" noChangeArrowheads="1" noTextEdit="1"/>
          </p:cNvSpPr>
          <p:nvPr>
            <p:ph type="sldImg"/>
          </p:nvPr>
        </p:nvSpPr>
        <p:spPr>
          <a:ln/>
        </p:spPr>
      </p:sp>
      <p:sp>
        <p:nvSpPr>
          <p:cNvPr id="90114"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Placeholder 2"/>
          <p:cNvSpPr>
            <a:spLocks noGrp="1" noRot="1" noChangeAspect="1" noChangeArrowheads="1" noTextEdit="1"/>
          </p:cNvSpPr>
          <p:nvPr>
            <p:ph type="sldImg"/>
          </p:nvPr>
        </p:nvSpPr>
        <p:spPr>
          <a:ln/>
        </p:spPr>
      </p:sp>
      <p:sp>
        <p:nvSpPr>
          <p:cNvPr id="92162"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09" name="Placeholder 2"/>
          <p:cNvSpPr>
            <a:spLocks noGrp="1" noRot="1" noChangeAspect="1" noChangeArrowheads="1" noTextEdit="1"/>
          </p:cNvSpPr>
          <p:nvPr>
            <p:ph type="sldImg"/>
          </p:nvPr>
        </p:nvSpPr>
        <p:spPr>
          <a:ln/>
        </p:spPr>
      </p:sp>
      <p:sp>
        <p:nvSpPr>
          <p:cNvPr id="94210"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ln/>
        </p:spPr>
      </p:sp>
      <p:sp>
        <p:nvSpPr>
          <p:cNvPr id="9218" name="Rectangle 3"/>
          <p:cNvSpPr>
            <a:spLocks noGrp="1" noChangeArrowheads="1"/>
          </p:cNvSpPr>
          <p:nvPr>
            <p:ph type="body" idx="1"/>
          </p:nvPr>
        </p:nvSpPr>
        <p:spPr>
          <a:noFill/>
          <a:ln/>
        </p:spPr>
        <p:txBody>
          <a:bodyPr/>
          <a:lstStyle/>
          <a:p>
            <a:pPr eaLnBrk="1" hangingPunct="1">
              <a:spcBef>
                <a:spcPct val="0"/>
              </a:spcBef>
            </a:pPr>
            <a:endParaRPr lang="en-US" sz="1800">
              <a:latin typeface="Constantia" pitchFamily="-72"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7" name="Placeholder 2"/>
          <p:cNvSpPr>
            <a:spLocks noGrp="1" noRot="1" noChangeAspect="1" noChangeArrowheads="1" noTextEdit="1"/>
          </p:cNvSpPr>
          <p:nvPr>
            <p:ph type="sldImg"/>
          </p:nvPr>
        </p:nvSpPr>
        <p:spPr>
          <a:ln/>
        </p:spPr>
      </p:sp>
      <p:sp>
        <p:nvSpPr>
          <p:cNvPr id="96258"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5" name="Rectangle 2"/>
          <p:cNvSpPr>
            <a:spLocks noGrp="1" noRot="1" noChangeAspect="1" noChangeArrowheads="1"/>
          </p:cNvSpPr>
          <p:nvPr>
            <p:ph type="sldImg"/>
          </p:nvPr>
        </p:nvSpPr>
        <p:spPr>
          <a:solidFill>
            <a:srgbClr val="FFFFFF"/>
          </a:solidFill>
          <a:ln/>
        </p:spPr>
      </p:sp>
      <p:sp>
        <p:nvSpPr>
          <p:cNvPr id="9830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72"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3" name="Placeholder 2"/>
          <p:cNvSpPr>
            <a:spLocks noGrp="1" noRot="1" noChangeArrowheads="1"/>
          </p:cNvSpPr>
          <p:nvPr>
            <p:ph type="sldImg"/>
          </p:nvPr>
        </p:nvSpPr>
        <p:spPr>
          <a:solidFill>
            <a:srgbClr val="FFFFFF"/>
          </a:solidFill>
          <a:ln/>
        </p:spPr>
      </p:sp>
      <p:sp>
        <p:nvSpPr>
          <p:cNvPr id="100354" name="Placeholder 3"/>
          <p:cNvSpPr>
            <a:spLocks noGrp="1" noChangeArrowheads="1"/>
          </p:cNvSpPr>
          <p:nvPr>
            <p:ph type="body" idx="1"/>
          </p:nvPr>
        </p:nvSpPr>
        <p:spPr>
          <a:solidFill>
            <a:srgbClr val="FFFFFF"/>
          </a:solidFill>
          <a:ln>
            <a:solidFill>
              <a:srgbClr val="000000"/>
            </a:solidFill>
          </a:ln>
        </p:spPr>
        <p:txBody>
          <a:bodyPr/>
          <a:lstStyle/>
          <a:p>
            <a:endParaRPr lang="en-US">
              <a:latin typeface="Calibri" pitchFamily="-72"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solidFill>
            <a:srgbClr val="FFFFFF"/>
          </a:solidFill>
          <a:ln/>
        </p:spPr>
      </p:sp>
      <p:sp>
        <p:nvSpPr>
          <p:cNvPr id="10240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72"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49" name="Rectangle 2"/>
          <p:cNvSpPr>
            <a:spLocks noGrp="1" noRot="1" noChangeAspect="1" noChangeArrowheads="1"/>
          </p:cNvSpPr>
          <p:nvPr>
            <p:ph type="sldImg"/>
          </p:nvPr>
        </p:nvSpPr>
        <p:spPr>
          <a:solidFill>
            <a:srgbClr val="FFFFFF"/>
          </a:solidFill>
          <a:ln/>
        </p:spPr>
      </p:sp>
      <p:sp>
        <p:nvSpPr>
          <p:cNvPr id="10445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72"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ln/>
        </p:spPr>
      </p:sp>
      <p:sp>
        <p:nvSpPr>
          <p:cNvPr id="106498" name="Rectangle 3"/>
          <p:cNvSpPr>
            <a:spLocks noGrp="1" noChangeArrowheads="1"/>
          </p:cNvSpPr>
          <p:nvPr>
            <p:ph type="body" idx="1"/>
          </p:nvPr>
        </p:nvSpPr>
        <p:spPr>
          <a:noFill/>
          <a:ln/>
        </p:spPr>
        <p:txBody>
          <a:bodyPr/>
          <a:lstStyle/>
          <a:p>
            <a:pPr eaLnBrk="1" hangingPunct="1">
              <a:spcBef>
                <a:spcPct val="0"/>
              </a:spcBef>
            </a:pPr>
            <a:endParaRPr lang="en-US" sz="1800">
              <a:latin typeface="Constantia" pitchFamily="-72"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ln/>
        </p:spPr>
      </p:sp>
      <p:sp>
        <p:nvSpPr>
          <p:cNvPr id="11266" name="Rectangle 3"/>
          <p:cNvSpPr>
            <a:spLocks noGrp="1" noChangeArrowheads="1"/>
          </p:cNvSpPr>
          <p:nvPr>
            <p:ph type="body" idx="1"/>
          </p:nvPr>
        </p:nvSpPr>
        <p:spPr>
          <a:noFill/>
          <a:ln/>
        </p:spPr>
        <p:txBody>
          <a:bodyPr/>
          <a:lstStyle/>
          <a:p>
            <a:pPr eaLnBrk="1" hangingPunct="1">
              <a:spcBef>
                <a:spcPct val="0"/>
              </a:spcBef>
            </a:pPr>
            <a:endParaRPr lang="en-US" sz="1800">
              <a:latin typeface="Constantia" pitchFamily="-72"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ln/>
        </p:spPr>
      </p:sp>
      <p:sp>
        <p:nvSpPr>
          <p:cNvPr id="13314" name="Rectangle 3"/>
          <p:cNvSpPr>
            <a:spLocks noGrp="1" noChangeArrowheads="1"/>
          </p:cNvSpPr>
          <p:nvPr>
            <p:ph type="body" idx="1"/>
          </p:nvPr>
        </p:nvSpPr>
        <p:spPr>
          <a:noFill/>
          <a:ln/>
        </p:spPr>
        <p:txBody>
          <a:bodyPr/>
          <a:lstStyle/>
          <a:p>
            <a:pPr eaLnBrk="1" hangingPunct="1">
              <a:spcBef>
                <a:spcPct val="0"/>
              </a:spcBef>
            </a:pPr>
            <a:endParaRPr lang="en-US" sz="1800">
              <a:latin typeface="Constantia" pitchFamily="-72"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Rectangle 2"/>
          <p:cNvSpPr>
            <a:spLocks noGrp="1" noRot="1" noChangeAspect="1" noChangeArrowheads="1"/>
          </p:cNvSpPr>
          <p:nvPr>
            <p:ph type="sldImg"/>
          </p:nvPr>
        </p:nvSpPr>
        <p:spPr>
          <a:solidFill>
            <a:srgbClr val="FFFFFF"/>
          </a:solidFill>
          <a:ln/>
        </p:spPr>
      </p:sp>
      <p:sp>
        <p:nvSpPr>
          <p:cNvPr id="4710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72"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Rectangle 2"/>
          <p:cNvSpPr>
            <a:spLocks noGrp="1" noRot="1" noChangeAspect="1" noChangeArrowheads="1"/>
          </p:cNvSpPr>
          <p:nvPr>
            <p:ph type="sldImg"/>
          </p:nvPr>
        </p:nvSpPr>
        <p:spPr>
          <a:solidFill>
            <a:srgbClr val="FFFFFF"/>
          </a:solidFill>
          <a:ln/>
        </p:spPr>
      </p:sp>
      <p:sp>
        <p:nvSpPr>
          <p:cNvPr id="4915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72"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Placeholder 2"/>
          <p:cNvSpPr>
            <a:spLocks noGrp="1" noRot="1" noChangeAspect="1" noChangeArrowheads="1" noTextEdit="1"/>
          </p:cNvSpPr>
          <p:nvPr>
            <p:ph type="sldImg"/>
          </p:nvPr>
        </p:nvSpPr>
        <p:spPr>
          <a:ln/>
        </p:spPr>
      </p:sp>
      <p:sp>
        <p:nvSpPr>
          <p:cNvPr id="51202" name="Placeholder 3"/>
          <p:cNvSpPr>
            <a:spLocks noGrp="1" noChangeArrowheads="1"/>
          </p:cNvSpPr>
          <p:nvPr>
            <p:ph type="body" idx="1"/>
          </p:nvPr>
        </p:nvSpPr>
        <p:spPr>
          <a:noFill/>
          <a:ln/>
        </p:spPr>
        <p:txBody>
          <a:bodyPr/>
          <a:lstStyle/>
          <a:p>
            <a:endParaRPr lang="en-US">
              <a:latin typeface="Calibri" pitchFamily="-72"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Rectangle 2"/>
          <p:cNvSpPr>
            <a:spLocks noGrp="1" noRot="1" noChangeAspect="1" noChangeArrowheads="1"/>
          </p:cNvSpPr>
          <p:nvPr>
            <p:ph type="sldImg"/>
          </p:nvPr>
        </p:nvSpPr>
        <p:spPr>
          <a:solidFill>
            <a:srgbClr val="FFFFFF"/>
          </a:solidFill>
          <a:ln/>
        </p:spPr>
      </p:sp>
      <p:sp>
        <p:nvSpPr>
          <p:cNvPr id="5325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Calibri" pitchFamily="-72"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 name="Freeform 3"/>
          <p:cNvSpPr>
            <a:spLocks/>
          </p:cNvSpPr>
          <p:nvPr/>
        </p:nvSpPr>
        <p:spPr bwMode="auto">
          <a:xfrm>
            <a:off x="-11113" y="-7938"/>
            <a:ext cx="9166226" cy="1042988"/>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sp>
        <p:nvSpPr>
          <p:cNvPr id="5" name="Freeform 4"/>
          <p:cNvSpPr>
            <a:spLocks/>
          </p:cNvSpPr>
          <p:nvPr/>
        </p:nvSpPr>
        <p:spPr bwMode="auto">
          <a:xfrm>
            <a:off x="4381500" y="-7938"/>
            <a:ext cx="4762500" cy="63976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grpSp>
        <p:nvGrpSpPr>
          <p:cNvPr id="6" name="Group 1"/>
          <p:cNvGrpSpPr>
            <a:grpSpLocks/>
          </p:cNvGrpSpPr>
          <p:nvPr/>
        </p:nvGrpSpPr>
        <p:grpSpPr bwMode="auto">
          <a:xfrm>
            <a:off x="-19050" y="203200"/>
            <a:ext cx="9180513" cy="647700"/>
            <a:chOff x="-19045" y="216550"/>
            <a:chExt cx="9180548" cy="649224"/>
          </a:xfrm>
        </p:grpSpPr>
        <p:sp>
          <p:nvSpPr>
            <p:cNvPr id="7" name="Freeform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sp>
          <p:nvSpPr>
            <p:cNvPr id="8" name="Freeform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grpSp>
      <p:sp>
        <p:nvSpPr>
          <p:cNvPr id="9" name="Title 8"/>
          <p:cNvSpPr>
            <a:spLocks noGrp="1"/>
          </p:cNvSpPr>
          <p:nvPr>
            <p:ph type="ctrTitle"/>
          </p:nvPr>
        </p:nvSpPr>
        <p:spPr>
          <a:xfrm>
            <a:off x="400050" y="1828800"/>
            <a:ext cx="5888736" cy="24384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400050" y="4304715"/>
            <a:ext cx="5891022" cy="23368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0" name="Date Placeholder 29"/>
          <p:cNvSpPr>
            <a:spLocks noGrp="1"/>
          </p:cNvSpPr>
          <p:nvPr>
            <p:ph type="dt" sz="half" idx="10"/>
          </p:nvPr>
        </p:nvSpPr>
        <p:spPr/>
        <p:txBody>
          <a:bodyPr/>
          <a:lstStyle>
            <a:lvl1pPr>
              <a:defRPr/>
            </a:lvl1pPr>
          </a:lstStyle>
          <a:p>
            <a:pPr>
              <a:defRPr/>
            </a:pPr>
            <a:fld id="{45C29343-905E-4016-BB68-5337CE1C9249}" type="datetimeFigureOut">
              <a:rPr lang="en-US"/>
              <a:pPr>
                <a:defRPr/>
              </a:pPr>
              <a:t>11/1/17</a:t>
            </a:fld>
            <a:endParaRPr lang="en-US"/>
          </a:p>
        </p:txBody>
      </p:sp>
      <p:sp>
        <p:nvSpPr>
          <p:cNvPr id="11" name="Footer Placeholder 18"/>
          <p:cNvSpPr>
            <a:spLocks noGrp="1"/>
          </p:cNvSpPr>
          <p:nvPr>
            <p:ph type="ftr" sz="quarter" idx="11"/>
          </p:nvPr>
        </p:nvSpPr>
        <p:spPr/>
        <p:txBody>
          <a:bodyPr/>
          <a:lstStyle>
            <a:lvl1pPr>
              <a:defRPr/>
            </a:lvl1pPr>
          </a:lstStyle>
          <a:p>
            <a:pPr>
              <a:defRPr/>
            </a:pPr>
            <a:endParaRPr lang="en-US"/>
          </a:p>
        </p:txBody>
      </p:sp>
      <p:sp>
        <p:nvSpPr>
          <p:cNvPr id="12" name="Slide Number Placeholder 26"/>
          <p:cNvSpPr>
            <a:spLocks noGrp="1"/>
          </p:cNvSpPr>
          <p:nvPr>
            <p:ph type="sldNum" sz="quarter" idx="12"/>
          </p:nvPr>
        </p:nvSpPr>
        <p:spPr/>
        <p:txBody>
          <a:bodyPr/>
          <a:lstStyle>
            <a:lvl1pPr>
              <a:defRPr/>
            </a:lvl1pPr>
          </a:lstStyle>
          <a:p>
            <a:pPr>
              <a:defRPr/>
            </a:pPr>
            <a:fld id="{0532A40B-A9B3-4625-AA60-4638C4AAF7B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1026" name="Title Placeholder 8"/>
          <p:cNvSpPr>
            <a:spLocks noGrp="1"/>
          </p:cNvSpPr>
          <p:nvPr>
            <p:ph type="title"/>
          </p:nvPr>
        </p:nvSpPr>
        <p:spPr bwMode="auto">
          <a:xfrm>
            <a:off x="457200" y="703263"/>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7" name="Text Placeholder 29"/>
          <p:cNvSpPr>
            <a:spLocks noGrp="1"/>
          </p:cNvSpPr>
          <p:nvPr>
            <p:ph type="body" idx="1"/>
          </p:nvPr>
        </p:nvSpPr>
        <p:spPr bwMode="auto">
          <a:xfrm>
            <a:off x="457200" y="1936750"/>
            <a:ext cx="8229600" cy="438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29"/>
          <p:cNvSpPr>
            <a:spLocks noGrp="1"/>
          </p:cNvSpPr>
          <p:nvPr>
            <p:ph type="dt" sz="half" idx="2"/>
          </p:nvPr>
        </p:nvSpPr>
        <p:spPr>
          <a:xfrm>
            <a:off x="457200" y="6356350"/>
            <a:ext cx="2133600" cy="365125"/>
          </a:xfrm>
          <a:prstGeom prst="rect">
            <a:avLst/>
          </a:prstGeom>
        </p:spPr>
        <p:txBody>
          <a:bodyPr vert="horz" lIns="0" tIns="0" rIns="0" bIns="0" anchor="b"/>
          <a:lstStyle>
            <a:lvl1pPr fontAlgn="auto">
              <a:spcBef>
                <a:spcPts val="0"/>
              </a:spcBef>
              <a:spcAft>
                <a:spcPts val="0"/>
              </a:spcAft>
              <a:defRPr sz="1200">
                <a:solidFill>
                  <a:schemeClr val="tx2">
                    <a:shade val="90000"/>
                  </a:schemeClr>
                </a:solidFill>
                <a:latin typeface="+mn-lt"/>
                <a:ea typeface="+mn-ea"/>
                <a:cs typeface="+mn-cs"/>
              </a:defRPr>
            </a:lvl1pPr>
          </a:lstStyle>
          <a:p>
            <a:pPr>
              <a:defRPr/>
            </a:pPr>
            <a:fld id="{A41D20AA-B9CA-4A94-9939-F052BBB84C56}" type="datetimeFigureOut">
              <a:rPr lang="en-US"/>
              <a:pPr>
                <a:defRPr/>
              </a:pPr>
              <a:t>11/1/17</a:t>
            </a:fld>
            <a:endParaRPr lang="en-US"/>
          </a:p>
        </p:txBody>
      </p:sp>
      <p:sp>
        <p:nvSpPr>
          <p:cNvPr id="15" name="Footer Placeholder 18"/>
          <p:cNvSpPr>
            <a:spLocks noGrp="1"/>
          </p:cNvSpPr>
          <p:nvPr>
            <p:ph type="ftr" sz="quarter" idx="3"/>
          </p:nvPr>
        </p:nvSpPr>
        <p:spPr>
          <a:xfrm>
            <a:off x="2667000" y="6356350"/>
            <a:ext cx="3352800" cy="365125"/>
          </a:xfrm>
          <a:prstGeom prst="rect">
            <a:avLst/>
          </a:prstGeom>
        </p:spPr>
        <p:txBody>
          <a:bodyPr vert="horz" lIns="0" tIns="0" rIns="0" bIns="0" anchor="b"/>
          <a:lstStyle>
            <a:lvl1pPr fontAlgn="auto">
              <a:spcBef>
                <a:spcPts val="0"/>
              </a:spcBef>
              <a:spcAft>
                <a:spcPts val="0"/>
              </a:spcAft>
              <a:defRPr sz="1200">
                <a:solidFill>
                  <a:schemeClr val="tx2">
                    <a:shade val="90000"/>
                  </a:schemeClr>
                </a:solidFill>
                <a:latin typeface="+mn-lt"/>
                <a:ea typeface="+mn-ea"/>
                <a:cs typeface="+mn-cs"/>
              </a:defRPr>
            </a:lvl1pPr>
          </a:lstStyle>
          <a:p>
            <a:pPr>
              <a:defRPr/>
            </a:pPr>
            <a:endParaRPr lang="en-US"/>
          </a:p>
        </p:txBody>
      </p:sp>
      <p:sp>
        <p:nvSpPr>
          <p:cNvPr id="16" name="Slide Number Placeholder 26"/>
          <p:cNvSpPr>
            <a:spLocks noGrp="1"/>
          </p:cNvSpPr>
          <p:nvPr>
            <p:ph type="sldNum" sz="quarter" idx="4"/>
          </p:nvPr>
        </p:nvSpPr>
        <p:spPr>
          <a:xfrm>
            <a:off x="7924800" y="6356350"/>
            <a:ext cx="762000" cy="365125"/>
          </a:xfrm>
          <a:prstGeom prst="rect">
            <a:avLst/>
          </a:prstGeom>
        </p:spPr>
        <p:txBody>
          <a:bodyPr vert="horz" lIns="0" tIns="0" rIns="0" bIns="0" anchor="b"/>
          <a:lstStyle>
            <a:lvl1pPr algn="r" fontAlgn="auto">
              <a:spcBef>
                <a:spcPts val="0"/>
              </a:spcBef>
              <a:spcAft>
                <a:spcPts val="0"/>
              </a:spcAft>
              <a:defRPr sz="1200">
                <a:solidFill>
                  <a:schemeClr val="tx2">
                    <a:shade val="90000"/>
                  </a:schemeClr>
                </a:solidFill>
                <a:latin typeface="+mn-lt"/>
                <a:ea typeface="+mn-ea"/>
                <a:cs typeface="+mn-cs"/>
              </a:defRPr>
            </a:lvl1pPr>
          </a:lstStyle>
          <a:p>
            <a:pPr>
              <a:defRPr/>
            </a:pPr>
            <a:fld id="{72E2D71E-0A11-4576-8593-A5ED6961B429}"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75" r:id="rId1"/>
  </p:sldLayoutIdLst>
  <p:txStyles>
    <p:titleStyle>
      <a:lvl1pPr algn="l" rtl="0" eaLnBrk="0" fontAlgn="base" hangingPunct="0">
        <a:spcBef>
          <a:spcPct val="0"/>
        </a:spcBef>
        <a:spcAft>
          <a:spcPct val="0"/>
        </a:spcAft>
        <a:defRPr sz="5000" kern="1200">
          <a:solidFill>
            <a:schemeClr val="tx2"/>
          </a:solidFill>
          <a:latin typeface="Arial" pitchFamily="-72" charset="0"/>
          <a:ea typeface="ＭＳ Ｐゴシック" pitchFamily="-72" charset="-128"/>
          <a:cs typeface="ＭＳ Ｐゴシック" pitchFamily="-72" charset="-128"/>
        </a:defRPr>
      </a:lvl1pPr>
      <a:lvl2pPr algn="l" rtl="0" eaLnBrk="0" fontAlgn="base" hangingPunct="0">
        <a:spcBef>
          <a:spcPct val="0"/>
        </a:spcBef>
        <a:spcAft>
          <a:spcPct val="0"/>
        </a:spcAft>
        <a:defRPr sz="5000">
          <a:solidFill>
            <a:schemeClr val="tx2"/>
          </a:solidFill>
          <a:latin typeface="Arial" pitchFamily="-72" charset="0"/>
          <a:ea typeface="ＭＳ Ｐゴシック" pitchFamily="-72" charset="-128"/>
          <a:cs typeface="ＭＳ Ｐゴシック" pitchFamily="-72" charset="-128"/>
        </a:defRPr>
      </a:lvl2pPr>
      <a:lvl3pPr algn="l" rtl="0" eaLnBrk="0" fontAlgn="base" hangingPunct="0">
        <a:spcBef>
          <a:spcPct val="0"/>
        </a:spcBef>
        <a:spcAft>
          <a:spcPct val="0"/>
        </a:spcAft>
        <a:defRPr sz="5000">
          <a:solidFill>
            <a:schemeClr val="tx2"/>
          </a:solidFill>
          <a:latin typeface="Arial" pitchFamily="-72" charset="0"/>
          <a:ea typeface="ＭＳ Ｐゴシック" pitchFamily="-72" charset="-128"/>
          <a:cs typeface="ＭＳ Ｐゴシック" pitchFamily="-72" charset="-128"/>
        </a:defRPr>
      </a:lvl3pPr>
      <a:lvl4pPr algn="l" rtl="0" eaLnBrk="0" fontAlgn="base" hangingPunct="0">
        <a:spcBef>
          <a:spcPct val="0"/>
        </a:spcBef>
        <a:spcAft>
          <a:spcPct val="0"/>
        </a:spcAft>
        <a:defRPr sz="5000">
          <a:solidFill>
            <a:schemeClr val="tx2"/>
          </a:solidFill>
          <a:latin typeface="Arial" pitchFamily="-72" charset="0"/>
          <a:ea typeface="ＭＳ Ｐゴシック" pitchFamily="-72" charset="-128"/>
          <a:cs typeface="ＭＳ Ｐゴシック" pitchFamily="-72" charset="-128"/>
        </a:defRPr>
      </a:lvl4pPr>
      <a:lvl5pPr algn="l" rtl="0" eaLnBrk="0" fontAlgn="base" hangingPunct="0">
        <a:spcBef>
          <a:spcPct val="0"/>
        </a:spcBef>
        <a:spcAft>
          <a:spcPct val="0"/>
        </a:spcAft>
        <a:defRPr sz="5000">
          <a:solidFill>
            <a:schemeClr val="tx2"/>
          </a:solidFill>
          <a:latin typeface="Arial" pitchFamily="-72" charset="0"/>
          <a:ea typeface="ＭＳ Ｐゴシック" pitchFamily="-72" charset="-128"/>
          <a:cs typeface="ＭＳ Ｐゴシック" pitchFamily="-72" charset="-128"/>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72" charset="2"/>
        <a:buChar char=""/>
        <a:defRPr sz="2600" kern="1200">
          <a:solidFill>
            <a:schemeClr val="tx1"/>
          </a:solidFill>
          <a:latin typeface="Arial" pitchFamily="-72" charset="0"/>
          <a:ea typeface="ＭＳ Ｐゴシック" pitchFamily="-72" charset="-128"/>
          <a:cs typeface="ＭＳ Ｐゴシック" pitchFamily="-72" charset="-128"/>
        </a:defRPr>
      </a:lvl1pPr>
      <a:lvl2pPr marL="639763" indent="-246063" algn="l" rtl="0" eaLnBrk="0" fontAlgn="base" hangingPunct="0">
        <a:spcBef>
          <a:spcPct val="20000"/>
        </a:spcBef>
        <a:spcAft>
          <a:spcPct val="0"/>
        </a:spcAft>
        <a:buClr>
          <a:schemeClr val="accent1"/>
        </a:buClr>
        <a:buSzPct val="85000"/>
        <a:buFont typeface="Wingdings 2" pitchFamily="-72" charset="2"/>
        <a:buChar char=""/>
        <a:defRPr sz="2400" kern="1200">
          <a:solidFill>
            <a:schemeClr val="tx1"/>
          </a:solidFill>
          <a:latin typeface="Arial" pitchFamily="-72" charset="0"/>
          <a:ea typeface="ＭＳ Ｐゴシック" pitchFamily="-72" charset="-128"/>
          <a:cs typeface="+mn-cs"/>
        </a:defRPr>
      </a:lvl2pPr>
      <a:lvl3pPr marL="914400" indent="-246063" algn="l" rtl="0" eaLnBrk="0" fontAlgn="base" hangingPunct="0">
        <a:spcBef>
          <a:spcPct val="20000"/>
        </a:spcBef>
        <a:spcAft>
          <a:spcPct val="0"/>
        </a:spcAft>
        <a:buClr>
          <a:schemeClr val="accent2"/>
        </a:buClr>
        <a:buSzPct val="70000"/>
        <a:buFont typeface="Wingdings 2" pitchFamily="-72" charset="2"/>
        <a:buChar char=""/>
        <a:defRPr sz="2100" kern="1200">
          <a:solidFill>
            <a:schemeClr val="tx1"/>
          </a:solidFill>
          <a:latin typeface="Arial" pitchFamily="-72" charset="0"/>
          <a:ea typeface="ＭＳ Ｐゴシック" pitchFamily="-72" charset="-128"/>
          <a:cs typeface="+mn-cs"/>
        </a:defRPr>
      </a:lvl3pPr>
      <a:lvl4pPr marL="1187450" indent="-209550" algn="l" rtl="0" eaLnBrk="0" fontAlgn="base" hangingPunct="0">
        <a:spcBef>
          <a:spcPct val="20000"/>
        </a:spcBef>
        <a:spcAft>
          <a:spcPct val="0"/>
        </a:spcAft>
        <a:buClr>
          <a:srgbClr val="0BD0D9"/>
        </a:buClr>
        <a:buSzPct val="65000"/>
        <a:buFont typeface="Wingdings 2" pitchFamily="-72" charset="2"/>
        <a:buChar char=""/>
        <a:defRPr sz="2000" kern="1200">
          <a:solidFill>
            <a:schemeClr val="tx1"/>
          </a:solidFill>
          <a:latin typeface="Arial" pitchFamily="-72" charset="0"/>
          <a:ea typeface="ＭＳ Ｐゴシック" pitchFamily="-72" charset="-128"/>
          <a:cs typeface="+mn-cs"/>
        </a:defRPr>
      </a:lvl4pPr>
      <a:lvl5pPr marL="1462088" indent="-209550" algn="l" rtl="0" eaLnBrk="0" fontAlgn="base" hangingPunct="0">
        <a:spcBef>
          <a:spcPct val="20000"/>
        </a:spcBef>
        <a:spcAft>
          <a:spcPct val="0"/>
        </a:spcAft>
        <a:buClr>
          <a:srgbClr val="10CF9B"/>
        </a:buClr>
        <a:buSzPct val="65000"/>
        <a:buFont typeface="Wingdings 2" pitchFamily="-72" charset="2"/>
        <a:buChar char=""/>
        <a:defRPr sz="2000" kern="1200">
          <a:solidFill>
            <a:schemeClr val="tx1"/>
          </a:solidFill>
          <a:latin typeface="Arial" pitchFamily="-72" charset="0"/>
          <a:ea typeface="ＭＳ Ｐゴシック" pitchFamily="-72"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11.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png"/><Relationship Id="rId7"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5" Type="http://schemas.openxmlformats.org/officeDocument/2006/relationships/image" Target="../media/image71.jpeg"/><Relationship Id="rId6" Type="http://schemas.openxmlformats.org/officeDocument/2006/relationships/image" Target="../media/image72.jpeg"/><Relationship Id="rId7" Type="http://schemas.openxmlformats.org/officeDocument/2006/relationships/image" Target="../media/image73.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png"/><Relationship Id="rId8" Type="http://schemas.openxmlformats.org/officeDocument/2006/relationships/image" Target="../media/image79.jpeg"/><Relationship Id="rId9" Type="http://schemas.openxmlformats.org/officeDocument/2006/relationships/image" Target="../media/image80.png"/><Relationship Id="rId10" Type="http://schemas.openxmlformats.org/officeDocument/2006/relationships/image" Target="../media/image81.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7.jpeg"/><Relationship Id="rId5" Type="http://schemas.openxmlformats.org/officeDocument/2006/relationships/image" Target="../media/image82.png"/><Relationship Id="rId6" Type="http://schemas.openxmlformats.org/officeDocument/2006/relationships/image" Target="../media/image83.jpeg"/><Relationship Id="rId7" Type="http://schemas.openxmlformats.org/officeDocument/2006/relationships/image" Target="../media/image84.png"/><Relationship Id="rId8" Type="http://schemas.openxmlformats.org/officeDocument/2006/relationships/image" Target="../media/image85.jpeg"/><Relationship Id="rId9" Type="http://schemas.openxmlformats.org/officeDocument/2006/relationships/image" Target="../media/image86.png"/><Relationship Id="rId10" Type="http://schemas.openxmlformats.org/officeDocument/2006/relationships/image" Target="../media/image87.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slide" Target="slide11.xml"/><Relationship Id="rId5" Type="http://schemas.openxmlformats.org/officeDocument/2006/relationships/image" Target="../media/image11.png"/><Relationship Id="rId6"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slide" Target="slide2.xml"/><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3" Type="http://schemas.openxmlformats.org/officeDocument/2006/relationships/image" Target="../media/image99.jpe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audio" Target="../media/audio1.bin"/><Relationship Id="rId4" Type="http://schemas.openxmlformats.org/officeDocument/2006/relationships/slide" Target="slide4.xml"/><Relationship Id="rId5" Type="http://schemas.openxmlformats.org/officeDocument/2006/relationships/slide" Target="slide2.xml"/><Relationship Id="rId6" Type="http://schemas.openxmlformats.org/officeDocument/2006/relationships/slide" Target="slide1.xml"/><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s>
</file>

<file path=ppt/slides/_rels/slide22.xml.rels><?xml version="1.0" encoding="UTF-8" standalone="yes"?>
<Relationships xmlns="http://schemas.openxmlformats.org/package/2006/relationships"><Relationship Id="rId11" Type="http://schemas.openxmlformats.org/officeDocument/2006/relationships/slide" Target="slide2.xml"/><Relationship Id="rId12" Type="http://schemas.openxmlformats.org/officeDocument/2006/relationships/slide" Target="slide1.xm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9" Type="http://schemas.openxmlformats.org/officeDocument/2006/relationships/audio" Target="../media/audio1.bin"/><Relationship Id="rId10"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slide" Target="slide1.xml"/><Relationship Id="rId5" Type="http://schemas.openxmlformats.org/officeDocument/2006/relationships/image" Target="../media/image107.jpeg"/><Relationship Id="rId6" Type="http://schemas.openxmlformats.org/officeDocument/2006/relationships/image" Target="../media/image108.jpeg"/><Relationship Id="rId7" Type="http://schemas.openxmlformats.org/officeDocument/2006/relationships/image" Target="../media/image109.jpeg"/><Relationship Id="rId8" Type="http://schemas.openxmlformats.org/officeDocument/2006/relationships/image" Target="../media/image110.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slide" Target="slide2.xml"/><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114.png"/><Relationship Id="rId5" Type="http://schemas.openxmlformats.org/officeDocument/2006/relationships/image" Target="../media/image115.jpeg"/><Relationship Id="rId6" Type="http://schemas.openxmlformats.org/officeDocument/2006/relationships/oleObject" Target="../embeddings/oleObject5.doc"/><Relationship Id="rId7" Type="http://schemas.openxmlformats.org/officeDocument/2006/relationships/image" Target="../media/image116.jpe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audio" Target="../media/audio2.bin"/><Relationship Id="rId5" Type="http://schemas.openxmlformats.org/officeDocument/2006/relationships/slide" Target="slide1.xml"/><Relationship Id="rId6" Type="http://schemas.openxmlformats.org/officeDocument/2006/relationships/image" Target="../media/image118.png"/><Relationship Id="rId7" Type="http://schemas.openxmlformats.org/officeDocument/2006/relationships/image" Target="../media/image119.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21.jpeg"/></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jpeg"/><Relationship Id="rId5" Type="http://schemas.openxmlformats.org/officeDocument/2006/relationships/image" Target="../media/image126.jpe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1" Type="http://schemas.openxmlformats.org/officeDocument/2006/relationships/image" Target="../media/image135.jpeg"/><Relationship Id="rId12" Type="http://schemas.openxmlformats.org/officeDocument/2006/relationships/image" Target="../media/image11.png"/><Relationship Id="rId13" Type="http://schemas.openxmlformats.org/officeDocument/2006/relationships/image" Target="../media/image8.png"/><Relationship Id="rId14" Type="http://schemas.openxmlformats.org/officeDocument/2006/relationships/image" Target="../media/image136.png"/><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27.png"/><Relationship Id="rId4" Type="http://schemas.openxmlformats.org/officeDocument/2006/relationships/image" Target="../media/image128.jpeg"/><Relationship Id="rId5" Type="http://schemas.openxmlformats.org/officeDocument/2006/relationships/image" Target="../media/image129.jpeg"/><Relationship Id="rId6" Type="http://schemas.openxmlformats.org/officeDocument/2006/relationships/image" Target="../media/image130.jpeg"/><Relationship Id="rId7" Type="http://schemas.openxmlformats.org/officeDocument/2006/relationships/image" Target="../media/image131.jpeg"/><Relationship Id="rId8" Type="http://schemas.openxmlformats.org/officeDocument/2006/relationships/image" Target="../media/image132.png"/><Relationship Id="rId9" Type="http://schemas.openxmlformats.org/officeDocument/2006/relationships/image" Target="../media/image133.jpeg"/><Relationship Id="rId10" Type="http://schemas.openxmlformats.org/officeDocument/2006/relationships/image" Target="../media/image1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37.gif"/></Relationships>
</file>

<file path=ppt/slides/_rels/slide33.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png"/><Relationship Id="rId5" Type="http://schemas.openxmlformats.org/officeDocument/2006/relationships/image" Target="../media/image140.jpeg"/><Relationship Id="rId6" Type="http://schemas.openxmlformats.org/officeDocument/2006/relationships/image" Target="../media/image141.jpeg"/><Relationship Id="rId7" Type="http://schemas.openxmlformats.org/officeDocument/2006/relationships/image" Target="../media/image142.gif"/><Relationship Id="rId8" Type="http://schemas.openxmlformats.org/officeDocument/2006/relationships/image" Target="../media/image143.jpeg"/><Relationship Id="rId9" Type="http://schemas.openxmlformats.org/officeDocument/2006/relationships/image" Target="../media/image144.jpeg"/><Relationship Id="rId10" Type="http://schemas.openxmlformats.org/officeDocument/2006/relationships/image" Target="../media/image145.jpe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42.gif"/><Relationship Id="rId4" Type="http://schemas.openxmlformats.org/officeDocument/2006/relationships/image" Target="../media/image8.png"/><Relationship Id="rId5" Type="http://schemas.openxmlformats.org/officeDocument/2006/relationships/image" Target="../media/image146.jpeg"/><Relationship Id="rId6" Type="http://schemas.openxmlformats.org/officeDocument/2006/relationships/image" Target="../media/image147.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4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1.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oleObject" Target="../embeddings/oleObject4.doc"/><Relationship Id="rId12" Type="http://schemas.openxmlformats.org/officeDocument/2006/relationships/image" Target="../media/image11.png"/><Relationship Id="rId13"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6.xml"/><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jpeg"/><Relationship Id="rId8" Type="http://schemas.openxmlformats.org/officeDocument/2006/relationships/oleObject" Target="../embeddings/oleObject1.doc"/><Relationship Id="rId9" Type="http://schemas.openxmlformats.org/officeDocument/2006/relationships/oleObject" Target="../embeddings/oleObject2.doc"/><Relationship Id="rId10" Type="http://schemas.openxmlformats.org/officeDocument/2006/relationships/oleObject" Target="../embeddings/oleObject3.doc"/></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7.xml"/><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11.png"/><Relationship Id="rId11" Type="http://schemas.openxmlformats.org/officeDocument/2006/relationships/image" Target="../media/image8.png"/><Relationship Id="rId1" Type="http://schemas.openxmlformats.org/officeDocument/2006/relationships/audio" Target="jack1.wav" TargetMode="External"/><Relationship Id="rId2" Type="http://schemas.openxmlformats.org/officeDocument/2006/relationships/audio" Target="file:///F:\08%20Y10%20Multi%20Media\Multimedia%20Presentation\RadioAdvert.wa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11.png"/><Relationship Id="rId8"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Hexagon 3"/>
          <p:cNvSpPr>
            <a:spLocks noChangeAspect="1"/>
          </p:cNvSpPr>
          <p:nvPr/>
        </p:nvSpPr>
        <p:spPr>
          <a:xfrm>
            <a:off x="3143250" y="1785938"/>
            <a:ext cx="2667000" cy="1700212"/>
          </a:xfrm>
          <a:prstGeom prst="hexag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r>
              <a:rPr lang="en-US" sz="1400">
                <a:solidFill>
                  <a:srgbClr val="FFFFFF"/>
                </a:solidFill>
                <a:latin typeface="Arial" pitchFamily="-72" charset="0"/>
                <a:ea typeface="ＭＳ Ｐゴシック" pitchFamily="-72" charset="-128"/>
                <a:cs typeface="ＭＳ Ｐゴシック" pitchFamily="-72" charset="-128"/>
              </a:rPr>
              <a:t>Peter J Faulks</a:t>
            </a:r>
          </a:p>
          <a:p>
            <a:pPr algn="ctr">
              <a:defRPr/>
            </a:pPr>
            <a:endParaRPr lang="en-US" sz="1400">
              <a:solidFill>
                <a:srgbClr val="FFFFFF"/>
              </a:solidFill>
              <a:latin typeface="Arial" pitchFamily="-72" charset="0"/>
              <a:ea typeface="ＭＳ Ｐゴシック" pitchFamily="-72" charset="-128"/>
              <a:cs typeface="ＭＳ Ｐゴシック" pitchFamily="-72" charset="-128"/>
            </a:endParaRPr>
          </a:p>
          <a:p>
            <a:pPr algn="ctr">
              <a:defRPr/>
            </a:pPr>
            <a:r>
              <a:rPr lang="en-US" sz="1200">
                <a:solidFill>
                  <a:srgbClr val="02303E"/>
                </a:solidFill>
                <a:latin typeface="Arial" pitchFamily="-72" charset="0"/>
                <a:ea typeface="ＭＳ Ｐゴシック" pitchFamily="-72" charset="-128"/>
                <a:cs typeface="ＭＳ Ｐゴシック" pitchFamily="-72" charset="-128"/>
              </a:rPr>
              <a:t>Information Communication Technology</a:t>
            </a:r>
          </a:p>
          <a:p>
            <a:pPr algn="ctr">
              <a:defRPr/>
            </a:pPr>
            <a:endParaRPr lang="en-US" sz="1200">
              <a:solidFill>
                <a:srgbClr val="02303E"/>
              </a:solidFill>
              <a:latin typeface="Arial" pitchFamily="-72" charset="0"/>
              <a:ea typeface="ＭＳ Ｐゴシック" pitchFamily="-72" charset="-128"/>
              <a:cs typeface="ＭＳ Ｐゴシック" pitchFamily="-72" charset="-128"/>
            </a:endParaRPr>
          </a:p>
          <a:p>
            <a:pPr algn="ctr">
              <a:defRPr/>
            </a:pPr>
            <a:r>
              <a:rPr lang="en-US" sz="1400">
                <a:solidFill>
                  <a:srgbClr val="FFFFFF"/>
                </a:solidFill>
                <a:latin typeface="Arial" pitchFamily="-72" charset="0"/>
                <a:ea typeface="ＭＳ Ｐゴシック" pitchFamily="-72" charset="-128"/>
                <a:cs typeface="ＭＳ Ｐゴシック" pitchFamily="-72" charset="-128"/>
              </a:rPr>
              <a:t>Multimedia</a:t>
            </a:r>
          </a:p>
        </p:txBody>
      </p:sp>
      <p:grpSp>
        <p:nvGrpSpPr>
          <p:cNvPr id="2" name="Group 17"/>
          <p:cNvGrpSpPr>
            <a:grpSpLocks noChangeAspect="1"/>
          </p:cNvGrpSpPr>
          <p:nvPr/>
        </p:nvGrpSpPr>
        <p:grpSpPr bwMode="auto">
          <a:xfrm>
            <a:off x="5000625" y="928688"/>
            <a:ext cx="3267075" cy="4741862"/>
            <a:chOff x="3795643" y="810188"/>
            <a:chExt cx="3062357" cy="7905216"/>
          </a:xfrm>
        </p:grpSpPr>
        <p:sp>
          <p:nvSpPr>
            <p:cNvPr id="7" name="Hexagon 6"/>
            <p:cNvSpPr/>
            <p:nvPr/>
          </p:nvSpPr>
          <p:spPr>
            <a:xfrm>
              <a:off x="4143841" y="5928598"/>
              <a:ext cx="2437386" cy="2786806"/>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11" name="Hexagon 10"/>
            <p:cNvSpPr/>
            <p:nvPr/>
          </p:nvSpPr>
          <p:spPr>
            <a:xfrm>
              <a:off x="3795643" y="3186781"/>
              <a:ext cx="3062357" cy="3051461"/>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3" name="Hexagon 12"/>
            <p:cNvSpPr/>
            <p:nvPr/>
          </p:nvSpPr>
          <p:spPr>
            <a:xfrm>
              <a:off x="4130516" y="810188"/>
              <a:ext cx="2437798" cy="2786082"/>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solidFill>
                    <a:srgbClr val="FFC000"/>
                  </a:solidFill>
                  <a:effectLst>
                    <a:outerShdw blurRad="38100" dist="38100" dir="2700000" algn="tl">
                      <a:srgbClr val="000000">
                        <a:alpha val="43137"/>
                      </a:srgbClr>
                    </a:outerShdw>
                  </a:effectLst>
                </a:rPr>
                <a:t>Task  1 Inspiration</a:t>
              </a:r>
            </a:p>
          </p:txBody>
        </p:sp>
      </p:grpSp>
      <p:grpSp>
        <p:nvGrpSpPr>
          <p:cNvPr id="3" name="Group 18"/>
          <p:cNvGrpSpPr>
            <a:grpSpLocks/>
          </p:cNvGrpSpPr>
          <p:nvPr/>
        </p:nvGrpSpPr>
        <p:grpSpPr bwMode="auto">
          <a:xfrm>
            <a:off x="500063" y="928688"/>
            <a:ext cx="4083050" cy="5983287"/>
            <a:chOff x="3795643" y="738162"/>
            <a:chExt cx="3062357" cy="7977242"/>
          </a:xfrm>
        </p:grpSpPr>
        <p:sp>
          <p:nvSpPr>
            <p:cNvPr id="20" name="Hexagon 19"/>
            <p:cNvSpPr/>
            <p:nvPr/>
          </p:nvSpPr>
          <p:spPr>
            <a:xfrm>
              <a:off x="4143313" y="5930036"/>
              <a:ext cx="2438455" cy="2785368"/>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21" name="Hexagon 20"/>
            <p:cNvSpPr/>
            <p:nvPr/>
          </p:nvSpPr>
          <p:spPr>
            <a:xfrm>
              <a:off x="3795643" y="3184883"/>
              <a:ext cx="3062357" cy="3054168"/>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2" name="Hexagon 21"/>
            <p:cNvSpPr>
              <a:spLocks noChangeAspect="1"/>
            </p:cNvSpPr>
            <p:nvPr/>
          </p:nvSpPr>
          <p:spPr>
            <a:xfrm>
              <a:off x="4143382" y="738162"/>
              <a:ext cx="1950239" cy="2228866"/>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solidFill>
                    <a:srgbClr val="FFC000"/>
                  </a:solidFill>
                  <a:effectLst>
                    <a:outerShdw blurRad="38100" dist="38100" dir="2700000" algn="tl">
                      <a:srgbClr val="000000">
                        <a:alpha val="43137"/>
                      </a:srgbClr>
                    </a:outerShdw>
                  </a:effectLst>
                </a:rPr>
                <a:t>Task 2 </a:t>
              </a:r>
            </a:p>
            <a:p>
              <a:pPr algn="ctr" fontAlgn="auto">
                <a:spcBef>
                  <a:spcPts val="0"/>
                </a:spcBef>
                <a:spcAft>
                  <a:spcPts val="0"/>
                </a:spcAft>
                <a:defRPr/>
              </a:pPr>
              <a:r>
                <a:rPr lang="en-US" sz="1800" dirty="0">
                  <a:solidFill>
                    <a:srgbClr val="FFC000"/>
                  </a:solidFill>
                  <a:effectLst>
                    <a:outerShdw blurRad="38100" dist="38100" dir="2700000" algn="tl">
                      <a:srgbClr val="000000">
                        <a:alpha val="43137"/>
                      </a:srgbClr>
                    </a:outerShdw>
                  </a:effectLst>
                </a:rPr>
                <a:t>Image Manipulation</a:t>
              </a:r>
            </a:p>
          </p:txBody>
        </p:sp>
      </p:grpSp>
      <p:grpSp>
        <p:nvGrpSpPr>
          <p:cNvPr id="5" name="Group 22"/>
          <p:cNvGrpSpPr>
            <a:grpSpLocks noChangeAspect="1"/>
          </p:cNvGrpSpPr>
          <p:nvPr/>
        </p:nvGrpSpPr>
        <p:grpSpPr bwMode="auto">
          <a:xfrm>
            <a:off x="5000625" y="2571750"/>
            <a:ext cx="3267075" cy="4929188"/>
            <a:chOff x="3795643" y="500522"/>
            <a:chExt cx="3062357" cy="8214882"/>
          </a:xfrm>
        </p:grpSpPr>
        <p:sp>
          <p:nvSpPr>
            <p:cNvPr id="24" name="Hexagon 23"/>
            <p:cNvSpPr/>
            <p:nvPr/>
          </p:nvSpPr>
          <p:spPr>
            <a:xfrm>
              <a:off x="4143841" y="5929487"/>
              <a:ext cx="2437386" cy="2785917"/>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25" name="Hexagon 24"/>
            <p:cNvSpPr/>
            <p:nvPr/>
          </p:nvSpPr>
          <p:spPr>
            <a:xfrm>
              <a:off x="3795643" y="3185903"/>
              <a:ext cx="3062357" cy="3053131"/>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6" name="Hexagon 25"/>
            <p:cNvSpPr/>
            <p:nvPr/>
          </p:nvSpPr>
          <p:spPr>
            <a:xfrm>
              <a:off x="4152833" y="500522"/>
              <a:ext cx="2437798" cy="2786081"/>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solidFill>
                    <a:srgbClr val="FFC000"/>
                  </a:solidFill>
                  <a:effectLst>
                    <a:outerShdw blurRad="38100" dist="38100" dir="2700000" algn="tl">
                      <a:srgbClr val="000000">
                        <a:alpha val="43137"/>
                      </a:srgbClr>
                    </a:outerShdw>
                  </a:effectLst>
                </a:rPr>
                <a:t>Task 3</a:t>
              </a:r>
            </a:p>
            <a:p>
              <a:pPr algn="ctr" fontAlgn="auto">
                <a:spcBef>
                  <a:spcPts val="0"/>
                </a:spcBef>
                <a:spcAft>
                  <a:spcPts val="0"/>
                </a:spcAft>
                <a:defRPr/>
              </a:pPr>
              <a:r>
                <a:rPr lang="en-US" sz="1800" dirty="0">
                  <a:solidFill>
                    <a:srgbClr val="FFC000"/>
                  </a:solidFill>
                  <a:effectLst>
                    <a:outerShdw blurRad="38100" dist="38100" dir="2700000" algn="tl">
                      <a:srgbClr val="000000">
                        <a:alpha val="43137"/>
                      </a:srgbClr>
                    </a:outerShdw>
                  </a:effectLst>
                </a:rPr>
                <a:t>Radio Advert</a:t>
              </a:r>
            </a:p>
          </p:txBody>
        </p:sp>
      </p:grpSp>
      <p:grpSp>
        <p:nvGrpSpPr>
          <p:cNvPr id="6" name="Group 26"/>
          <p:cNvGrpSpPr>
            <a:grpSpLocks noChangeAspect="1"/>
          </p:cNvGrpSpPr>
          <p:nvPr/>
        </p:nvGrpSpPr>
        <p:grpSpPr bwMode="auto">
          <a:xfrm>
            <a:off x="642938" y="2571750"/>
            <a:ext cx="3267075" cy="4829175"/>
            <a:chOff x="3795643" y="666745"/>
            <a:chExt cx="3062357" cy="8048659"/>
          </a:xfrm>
        </p:grpSpPr>
        <p:sp>
          <p:nvSpPr>
            <p:cNvPr id="28" name="Hexagon 27"/>
            <p:cNvSpPr/>
            <p:nvPr/>
          </p:nvSpPr>
          <p:spPr>
            <a:xfrm>
              <a:off x="4143841" y="5929331"/>
              <a:ext cx="2437386" cy="2786073"/>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29" name="Hexagon 28"/>
            <p:cNvSpPr/>
            <p:nvPr/>
          </p:nvSpPr>
          <p:spPr>
            <a:xfrm>
              <a:off x="3795643" y="3185589"/>
              <a:ext cx="3062357" cy="3053305"/>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0" name="Hexagon 29"/>
            <p:cNvSpPr/>
            <p:nvPr/>
          </p:nvSpPr>
          <p:spPr>
            <a:xfrm>
              <a:off x="4130516" y="666745"/>
              <a:ext cx="2437798" cy="2786083"/>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solidFill>
                    <a:srgbClr val="FFC000"/>
                  </a:solidFill>
                  <a:effectLst>
                    <a:outerShdw blurRad="38100" dist="38100" dir="2700000" algn="tl">
                      <a:srgbClr val="000000">
                        <a:alpha val="43137"/>
                      </a:srgbClr>
                    </a:outerShdw>
                  </a:effectLst>
                </a:rPr>
                <a:t>Task 4</a:t>
              </a:r>
            </a:p>
            <a:p>
              <a:pPr algn="ctr" fontAlgn="auto">
                <a:spcBef>
                  <a:spcPts val="0"/>
                </a:spcBef>
                <a:spcAft>
                  <a:spcPts val="0"/>
                </a:spcAft>
                <a:defRPr/>
              </a:pPr>
              <a:r>
                <a:rPr lang="en-US" sz="1800" dirty="0">
                  <a:solidFill>
                    <a:srgbClr val="FFC000"/>
                  </a:solidFill>
                  <a:effectLst>
                    <a:outerShdw blurRad="38100" dist="38100" dir="2700000" algn="tl">
                      <a:srgbClr val="000000">
                        <a:alpha val="43137"/>
                      </a:srgbClr>
                    </a:outerShdw>
                  </a:effectLst>
                </a:rPr>
                <a:t>Around The World</a:t>
              </a:r>
            </a:p>
          </p:txBody>
        </p:sp>
      </p:grpSp>
      <p:grpSp>
        <p:nvGrpSpPr>
          <p:cNvPr id="8" name="Group 30"/>
          <p:cNvGrpSpPr>
            <a:grpSpLocks noChangeAspect="1"/>
          </p:cNvGrpSpPr>
          <p:nvPr/>
        </p:nvGrpSpPr>
        <p:grpSpPr bwMode="auto">
          <a:xfrm>
            <a:off x="2714625" y="3429000"/>
            <a:ext cx="3429000" cy="5024438"/>
            <a:chOff x="3795643" y="738161"/>
            <a:chExt cx="3062357" cy="7977243"/>
          </a:xfrm>
        </p:grpSpPr>
        <p:sp>
          <p:nvSpPr>
            <p:cNvPr id="32" name="Hexagon 31"/>
            <p:cNvSpPr/>
            <p:nvPr/>
          </p:nvSpPr>
          <p:spPr>
            <a:xfrm>
              <a:off x="4142994" y="5930300"/>
              <a:ext cx="2438544" cy="2785104"/>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33" name="Hexagon 32"/>
            <p:cNvSpPr/>
            <p:nvPr/>
          </p:nvSpPr>
          <p:spPr>
            <a:xfrm>
              <a:off x="3795643" y="3185524"/>
              <a:ext cx="3062357" cy="3052271"/>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4" name="Hexagon 33"/>
            <p:cNvSpPr/>
            <p:nvPr/>
          </p:nvSpPr>
          <p:spPr>
            <a:xfrm>
              <a:off x="4143381" y="738161"/>
              <a:ext cx="2437798" cy="2786082"/>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solidFill>
                    <a:srgbClr val="FFC000"/>
                  </a:solidFill>
                  <a:effectLst>
                    <a:outerShdw blurRad="38100" dist="38100" dir="2700000" algn="tl">
                      <a:srgbClr val="000000">
                        <a:alpha val="43137"/>
                      </a:srgbClr>
                    </a:outerShdw>
                  </a:effectLst>
                </a:rPr>
                <a:t>Task 5</a:t>
              </a:r>
            </a:p>
            <a:p>
              <a:pPr algn="ctr" fontAlgn="auto">
                <a:spcBef>
                  <a:spcPts val="0"/>
                </a:spcBef>
                <a:spcAft>
                  <a:spcPts val="0"/>
                </a:spcAft>
                <a:defRPr/>
              </a:pPr>
              <a:r>
                <a:rPr lang="en-US" sz="1800" dirty="0">
                  <a:solidFill>
                    <a:srgbClr val="FFC000"/>
                  </a:solidFill>
                  <a:effectLst>
                    <a:outerShdw blurRad="38100" dist="38100" dir="2700000" algn="tl">
                      <a:srgbClr val="000000">
                        <a:alpha val="43137"/>
                      </a:srgbClr>
                    </a:outerShdw>
                  </a:effectLst>
                </a:rPr>
                <a:t>Portfolio</a:t>
              </a:r>
            </a:p>
          </p:txBody>
        </p:sp>
      </p:grpSp>
      <p:grpSp>
        <p:nvGrpSpPr>
          <p:cNvPr id="4103" name="Group 26"/>
          <p:cNvGrpSpPr>
            <a:grpSpLocks/>
          </p:cNvGrpSpPr>
          <p:nvPr/>
        </p:nvGrpSpPr>
        <p:grpSpPr bwMode="auto">
          <a:xfrm>
            <a:off x="2774950" y="1584325"/>
            <a:ext cx="4083050" cy="4148138"/>
            <a:chOff x="2081155" y="2113340"/>
            <a:chExt cx="3062357" cy="5530494"/>
          </a:xfrm>
        </p:grpSpPr>
        <p:sp>
          <p:nvSpPr>
            <p:cNvPr id="31" name="Hexagon 30"/>
            <p:cNvSpPr/>
            <p:nvPr/>
          </p:nvSpPr>
          <p:spPr>
            <a:xfrm>
              <a:off x="2428825" y="4858480"/>
              <a:ext cx="2438455" cy="2785354"/>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35" name="Hexagon 34"/>
            <p:cNvSpPr/>
            <p:nvPr/>
          </p:nvSpPr>
          <p:spPr>
            <a:xfrm>
              <a:off x="2081155" y="2113340"/>
              <a:ext cx="3062357" cy="3054154"/>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grpSp>
      <p:grpSp>
        <p:nvGrpSpPr>
          <p:cNvPr id="10" name="Group 39"/>
          <p:cNvGrpSpPr>
            <a:grpSpLocks noChangeAspect="1"/>
          </p:cNvGrpSpPr>
          <p:nvPr/>
        </p:nvGrpSpPr>
        <p:grpSpPr bwMode="auto">
          <a:xfrm>
            <a:off x="4857750" y="928688"/>
            <a:ext cx="3427413" cy="4572000"/>
            <a:chOff x="1857364" y="214282"/>
            <a:chExt cx="3062357" cy="7977243"/>
          </a:xfrm>
        </p:grpSpPr>
        <p:sp>
          <p:nvSpPr>
            <p:cNvPr id="41" name="Hexagon 40"/>
            <p:cNvSpPr/>
            <p:nvPr/>
          </p:nvSpPr>
          <p:spPr>
            <a:xfrm>
              <a:off x="2204876" y="5405030"/>
              <a:ext cx="2438254" cy="2786495"/>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42" name="Hexagon 41"/>
            <p:cNvSpPr/>
            <p:nvPr/>
          </p:nvSpPr>
          <p:spPr>
            <a:xfrm>
              <a:off x="1857364" y="2660082"/>
              <a:ext cx="3062357" cy="3055174"/>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3" name="Hexagon 42"/>
            <p:cNvSpPr/>
            <p:nvPr/>
          </p:nvSpPr>
          <p:spPr>
            <a:xfrm>
              <a:off x="2204876" y="214282"/>
              <a:ext cx="2438254" cy="2786495"/>
            </a:xfrm>
            <a:prstGeom prst="hexagon">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rgbClr val="FFC000"/>
                </a:solidFill>
                <a:effectLst>
                  <a:outerShdw blurRad="38100" dist="38100" dir="2700000" algn="tl">
                    <a:srgbClr val="000000">
                      <a:alpha val="43137"/>
                    </a:srgbClr>
                  </a:outerShdw>
                </a:effectLst>
              </a:endParaRPr>
            </a:p>
          </p:txBody>
        </p:sp>
      </p:grpSp>
      <p:grpSp>
        <p:nvGrpSpPr>
          <p:cNvPr id="12" name="Group 43"/>
          <p:cNvGrpSpPr>
            <a:grpSpLocks noChangeAspect="1"/>
          </p:cNvGrpSpPr>
          <p:nvPr/>
        </p:nvGrpSpPr>
        <p:grpSpPr bwMode="auto">
          <a:xfrm>
            <a:off x="428625" y="928688"/>
            <a:ext cx="3571875" cy="5232400"/>
            <a:chOff x="1857364" y="214282"/>
            <a:chExt cx="3062357" cy="7977243"/>
          </a:xfrm>
        </p:grpSpPr>
        <p:sp>
          <p:nvSpPr>
            <p:cNvPr id="45" name="Hexagon 44"/>
            <p:cNvSpPr/>
            <p:nvPr/>
          </p:nvSpPr>
          <p:spPr>
            <a:xfrm>
              <a:off x="2204432" y="5405782"/>
              <a:ext cx="2438997" cy="2785743"/>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46" name="Hexagon 45"/>
            <p:cNvSpPr/>
            <p:nvPr/>
          </p:nvSpPr>
          <p:spPr>
            <a:xfrm>
              <a:off x="1857364" y="2661184"/>
              <a:ext cx="3062357" cy="3054393"/>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7" name="Hexagon 46"/>
            <p:cNvSpPr/>
            <p:nvPr/>
          </p:nvSpPr>
          <p:spPr>
            <a:xfrm>
              <a:off x="2204432" y="214282"/>
              <a:ext cx="2438997" cy="2785742"/>
            </a:xfrm>
            <a:prstGeom prst="hexagon">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rgbClr val="FFC000"/>
                </a:solidFill>
                <a:effectLst>
                  <a:outerShdw blurRad="38100" dist="38100" dir="2700000" algn="tl">
                    <a:srgbClr val="000000">
                      <a:alpha val="43137"/>
                    </a:srgbClr>
                  </a:outerShdw>
                </a:effectLst>
              </a:endParaRPr>
            </a:p>
          </p:txBody>
        </p:sp>
      </p:grpSp>
      <p:grpSp>
        <p:nvGrpSpPr>
          <p:cNvPr id="14" name="Group 47"/>
          <p:cNvGrpSpPr>
            <a:grpSpLocks noChangeAspect="1"/>
          </p:cNvGrpSpPr>
          <p:nvPr/>
        </p:nvGrpSpPr>
        <p:grpSpPr bwMode="auto">
          <a:xfrm>
            <a:off x="642938" y="2571750"/>
            <a:ext cx="3267075" cy="4786313"/>
            <a:chOff x="1857364" y="214282"/>
            <a:chExt cx="3062357" cy="7977243"/>
          </a:xfrm>
        </p:grpSpPr>
        <p:sp>
          <p:nvSpPr>
            <p:cNvPr id="49" name="Hexagon 48"/>
            <p:cNvSpPr/>
            <p:nvPr/>
          </p:nvSpPr>
          <p:spPr>
            <a:xfrm>
              <a:off x="2205562" y="5405443"/>
              <a:ext cx="2437386" cy="2786082"/>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50" name="Hexagon 49"/>
            <p:cNvSpPr/>
            <p:nvPr/>
          </p:nvSpPr>
          <p:spPr>
            <a:xfrm>
              <a:off x="1857364" y="2661695"/>
              <a:ext cx="3062357" cy="3053313"/>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1" name="Hexagon 50"/>
            <p:cNvSpPr/>
            <p:nvPr/>
          </p:nvSpPr>
          <p:spPr>
            <a:xfrm>
              <a:off x="2205562" y="214282"/>
              <a:ext cx="2437386" cy="2786082"/>
            </a:xfrm>
            <a:prstGeom prst="hexagon">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rgbClr val="FFC000"/>
                </a:solidFill>
                <a:effectLst>
                  <a:outerShdw blurRad="38100" dist="38100" dir="2700000" algn="tl">
                    <a:srgbClr val="000000">
                      <a:alpha val="43137"/>
                    </a:srgbClr>
                  </a:outerShdw>
                </a:effectLst>
              </a:endParaRPr>
            </a:p>
          </p:txBody>
        </p:sp>
      </p:grpSp>
      <p:grpSp>
        <p:nvGrpSpPr>
          <p:cNvPr id="15" name="Group 55"/>
          <p:cNvGrpSpPr>
            <a:grpSpLocks noChangeAspect="1"/>
          </p:cNvGrpSpPr>
          <p:nvPr/>
        </p:nvGrpSpPr>
        <p:grpSpPr bwMode="auto">
          <a:xfrm>
            <a:off x="4857750" y="2500313"/>
            <a:ext cx="3559175" cy="5213350"/>
            <a:chOff x="1857364" y="214282"/>
            <a:chExt cx="3062357" cy="7977243"/>
          </a:xfrm>
        </p:grpSpPr>
        <p:sp>
          <p:nvSpPr>
            <p:cNvPr id="57" name="Hexagon 56"/>
            <p:cNvSpPr/>
            <p:nvPr/>
          </p:nvSpPr>
          <p:spPr>
            <a:xfrm>
              <a:off x="2205670" y="5405319"/>
              <a:ext cx="2438138" cy="2786206"/>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58" name="Hexagon 57"/>
            <p:cNvSpPr/>
            <p:nvPr/>
          </p:nvSpPr>
          <p:spPr>
            <a:xfrm>
              <a:off x="1857364" y="2662839"/>
              <a:ext cx="3062357" cy="3050980"/>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9" name="Hexagon 58"/>
            <p:cNvSpPr/>
            <p:nvPr/>
          </p:nvSpPr>
          <p:spPr>
            <a:xfrm>
              <a:off x="2205670" y="214282"/>
              <a:ext cx="2438138" cy="2786204"/>
            </a:xfrm>
            <a:prstGeom prst="hexagon">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rgbClr val="FFC000"/>
                </a:solidFill>
                <a:effectLst>
                  <a:outerShdw blurRad="38100" dist="38100" dir="2700000" algn="tl">
                    <a:srgbClr val="000000">
                      <a:alpha val="43137"/>
                    </a:srgbClr>
                  </a:outerShdw>
                </a:effectLst>
              </a:endParaRPr>
            </a:p>
          </p:txBody>
        </p:sp>
      </p:grpSp>
      <p:grpSp>
        <p:nvGrpSpPr>
          <p:cNvPr id="16" name="Group 59"/>
          <p:cNvGrpSpPr>
            <a:grpSpLocks noChangeAspect="1"/>
          </p:cNvGrpSpPr>
          <p:nvPr/>
        </p:nvGrpSpPr>
        <p:grpSpPr bwMode="auto">
          <a:xfrm>
            <a:off x="2714625" y="3429000"/>
            <a:ext cx="3429000" cy="5026025"/>
            <a:chOff x="1857364" y="214282"/>
            <a:chExt cx="3062357" cy="7977243"/>
          </a:xfrm>
        </p:grpSpPr>
        <p:sp>
          <p:nvSpPr>
            <p:cNvPr id="61" name="Hexagon 60"/>
            <p:cNvSpPr/>
            <p:nvPr/>
          </p:nvSpPr>
          <p:spPr>
            <a:xfrm>
              <a:off x="2204715" y="5404781"/>
              <a:ext cx="2438544" cy="2786744"/>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62" name="Hexagon 61"/>
            <p:cNvSpPr/>
            <p:nvPr/>
          </p:nvSpPr>
          <p:spPr>
            <a:xfrm>
              <a:off x="1857364" y="2660872"/>
              <a:ext cx="3062357" cy="3053828"/>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3" name="Hexagon 62"/>
            <p:cNvSpPr/>
            <p:nvPr/>
          </p:nvSpPr>
          <p:spPr>
            <a:xfrm>
              <a:off x="2204715" y="214282"/>
              <a:ext cx="2438544" cy="2786744"/>
            </a:xfrm>
            <a:prstGeom prst="hexagon">
              <a:avLst/>
            </a:prstGeom>
            <a:blipFill>
              <a:blip r:embed="rId7"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rgbClr val="FFC000"/>
                </a:solidFill>
                <a:effectLst>
                  <a:outerShdw blurRad="38100" dist="38100" dir="2700000" algn="tl">
                    <a:srgbClr val="000000">
                      <a:alpha val="43137"/>
                    </a:srgbClr>
                  </a:outerShdw>
                </a:effectLst>
              </a:endParaRPr>
            </a:p>
          </p:txBody>
        </p:sp>
      </p:grpSp>
      <p:grpSp>
        <p:nvGrpSpPr>
          <p:cNvPr id="17" name="Group 67"/>
          <p:cNvGrpSpPr>
            <a:grpSpLocks noChangeAspect="1"/>
          </p:cNvGrpSpPr>
          <p:nvPr/>
        </p:nvGrpSpPr>
        <p:grpSpPr bwMode="auto">
          <a:xfrm>
            <a:off x="2786063" y="142875"/>
            <a:ext cx="3267075" cy="4786313"/>
            <a:chOff x="3795643" y="738161"/>
            <a:chExt cx="3062357" cy="7977243"/>
          </a:xfrm>
        </p:grpSpPr>
        <p:sp>
          <p:nvSpPr>
            <p:cNvPr id="69" name="Hexagon 68"/>
            <p:cNvSpPr/>
            <p:nvPr/>
          </p:nvSpPr>
          <p:spPr>
            <a:xfrm>
              <a:off x="4143841" y="5929322"/>
              <a:ext cx="2437386" cy="2786082"/>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70" name="Hexagon 69"/>
            <p:cNvSpPr/>
            <p:nvPr/>
          </p:nvSpPr>
          <p:spPr>
            <a:xfrm>
              <a:off x="3795643" y="3185574"/>
              <a:ext cx="3062357" cy="3053313"/>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1" name="Hexagon 70"/>
            <p:cNvSpPr/>
            <p:nvPr/>
          </p:nvSpPr>
          <p:spPr>
            <a:xfrm>
              <a:off x="4143381" y="738161"/>
              <a:ext cx="2437798" cy="2786082"/>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solidFill>
                    <a:srgbClr val="FFC000"/>
                  </a:solidFill>
                  <a:effectLst>
                    <a:outerShdw blurRad="38100" dist="38100" dir="2700000" algn="tl">
                      <a:srgbClr val="000000">
                        <a:alpha val="43137"/>
                      </a:srgbClr>
                    </a:outerShdw>
                  </a:effectLst>
                </a:rPr>
                <a:t>Web Page</a:t>
              </a:r>
            </a:p>
            <a:p>
              <a:pPr algn="ctr" fontAlgn="auto">
                <a:spcBef>
                  <a:spcPts val="0"/>
                </a:spcBef>
                <a:spcAft>
                  <a:spcPts val="0"/>
                </a:spcAft>
                <a:defRPr/>
              </a:pPr>
              <a:r>
                <a:rPr lang="en-US" sz="1800" dirty="0">
                  <a:solidFill>
                    <a:srgbClr val="FFC000"/>
                  </a:solidFill>
                  <a:effectLst>
                    <a:outerShdw blurRad="38100" dist="38100" dir="2700000" algn="tl">
                      <a:srgbClr val="000000">
                        <a:alpha val="43137"/>
                      </a:srgbClr>
                    </a:outerShdw>
                  </a:effectLst>
                </a:rPr>
                <a:t>Multimedia Gizmo</a:t>
              </a:r>
            </a:p>
          </p:txBody>
        </p:sp>
      </p:grpSp>
      <p:grpSp>
        <p:nvGrpSpPr>
          <p:cNvPr id="18" name="Group 71"/>
          <p:cNvGrpSpPr>
            <a:grpSpLocks noChangeAspect="1"/>
          </p:cNvGrpSpPr>
          <p:nvPr/>
        </p:nvGrpSpPr>
        <p:grpSpPr bwMode="auto">
          <a:xfrm>
            <a:off x="2500313" y="0"/>
            <a:ext cx="3571875" cy="5233988"/>
            <a:chOff x="1857364" y="214282"/>
            <a:chExt cx="3062357" cy="7977243"/>
          </a:xfrm>
        </p:grpSpPr>
        <p:sp>
          <p:nvSpPr>
            <p:cNvPr id="73" name="Hexagon 72"/>
            <p:cNvSpPr/>
            <p:nvPr/>
          </p:nvSpPr>
          <p:spPr>
            <a:xfrm>
              <a:off x="2204431" y="5406627"/>
              <a:ext cx="2438997" cy="2784898"/>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74" name="Hexagon 73"/>
            <p:cNvSpPr/>
            <p:nvPr/>
          </p:nvSpPr>
          <p:spPr>
            <a:xfrm>
              <a:off x="1857364" y="2660443"/>
              <a:ext cx="3062357" cy="3055885"/>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5" name="Hexagon 74"/>
            <p:cNvSpPr/>
            <p:nvPr/>
          </p:nvSpPr>
          <p:spPr>
            <a:xfrm>
              <a:off x="2204431" y="214282"/>
              <a:ext cx="2438997" cy="2784898"/>
            </a:xfrm>
            <a:prstGeom prst="hexagon">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srgbClr val="FFC000"/>
                </a:solidFill>
                <a:effectLst>
                  <a:outerShdw blurRad="38100" dist="38100" dir="2700000" algn="tl">
                    <a:srgbClr val="000000">
                      <a:alpha val="43137"/>
                    </a:srgbClr>
                  </a:outerShdw>
                </a:effectLst>
              </a:endParaRPr>
            </a:p>
          </p:txBody>
        </p:sp>
      </p:grpSp>
      <p:sp>
        <p:nvSpPr>
          <p:cNvPr id="4111" name="Rectangle 66"/>
          <p:cNvSpPr>
            <a:spLocks noGrp="1"/>
          </p:cNvSpPr>
          <p:nvPr>
            <p:ph type="title" idx="4294967295"/>
          </p:nvPr>
        </p:nvSpPr>
        <p:spPr>
          <a:xfrm>
            <a:off x="304800" y="4800600"/>
            <a:ext cx="7643813" cy="1143000"/>
          </a:xfrm>
        </p:spPr>
        <p:txBody>
          <a:bodyPr/>
          <a:lstStyle/>
          <a:p>
            <a:pPr eaLnBrk="1" hangingPunct="1"/>
            <a:r>
              <a:rPr lang="en-US" smtClean="0">
                <a:solidFill>
                  <a:srgbClr val="150971"/>
                </a:solidFill>
                <a:latin typeface="Calibri" pitchFamily="-72" charset="0"/>
              </a:rPr>
              <a:t>Welcome to Multimedia </a:t>
            </a:r>
            <a:endParaRPr lang="en-US" smtClean="0">
              <a:latin typeface="Calibri" pitchFamily="-72" charset="0"/>
            </a:endParaRPr>
          </a:p>
        </p:txBody>
      </p:sp>
      <p:pic>
        <p:nvPicPr>
          <p:cNvPr id="4163" name="Picture 67" descr="PIPClown2"/>
          <p:cNvPicPr>
            <a:picLocks noChangeAspect="1" noChangeArrowheads="1"/>
          </p:cNvPicPr>
          <p:nvPr/>
        </p:nvPicPr>
        <p:blipFill>
          <a:blip r:embed="rId9"/>
          <a:srcRect/>
          <a:stretch>
            <a:fillRect/>
          </a:stretch>
        </p:blipFill>
        <p:spPr bwMode="auto">
          <a:xfrm>
            <a:off x="152400" y="5943600"/>
            <a:ext cx="958850" cy="671513"/>
          </a:xfrm>
          <a:prstGeom prst="rect">
            <a:avLst/>
          </a:prstGeom>
          <a:noFill/>
          <a:ln w="9525">
            <a:noFill/>
            <a:miter lim="800000"/>
            <a:headEnd/>
            <a:tailEnd/>
          </a:ln>
        </p:spPr>
      </p:pic>
      <p:sp>
        <p:nvSpPr>
          <p:cNvPr id="4113" name="Text Box 67"/>
          <p:cNvSpPr txBox="1">
            <a:spLocks noChangeArrowheads="1"/>
          </p:cNvSpPr>
          <p:nvPr/>
        </p:nvSpPr>
        <p:spPr bwMode="auto">
          <a:xfrm>
            <a:off x="2041525" y="6067425"/>
            <a:ext cx="2860675" cy="457200"/>
          </a:xfrm>
          <a:prstGeom prst="rect">
            <a:avLst/>
          </a:prstGeom>
          <a:noFill/>
          <a:ln w="9525">
            <a:noFill/>
            <a:miter lim="800000"/>
            <a:headEnd/>
            <a:tailEnd/>
          </a:ln>
        </p:spPr>
        <p:txBody>
          <a:bodyPr wrap="none">
            <a:prstTxWarp prst="textNoShape">
              <a:avLst/>
            </a:prstTxWarp>
            <a:spAutoFit/>
          </a:bodyPr>
          <a:lstStyle/>
          <a:p>
            <a:r>
              <a:rPr lang="en-US"/>
              <a:t>Click Mouse to start</a:t>
            </a:r>
          </a:p>
        </p:txBody>
      </p:sp>
      <p:pic>
        <p:nvPicPr>
          <p:cNvPr id="4164" name="Picture 68" descr="PJF-Studio"/>
          <p:cNvPicPr>
            <a:picLocks noChangeAspect="1" noChangeArrowheads="1"/>
          </p:cNvPicPr>
          <p:nvPr/>
        </p:nvPicPr>
        <p:blipFill>
          <a:blip r:embed="rId10"/>
          <a:srcRect/>
          <a:stretch>
            <a:fillRect/>
          </a:stretch>
        </p:blipFill>
        <p:spPr bwMode="auto">
          <a:xfrm>
            <a:off x="7696200" y="5181600"/>
            <a:ext cx="1127125" cy="1439863"/>
          </a:xfrm>
          <a:prstGeom prst="rect">
            <a:avLst/>
          </a:prstGeom>
          <a:noFill/>
          <a:ln w="9525">
            <a:noFill/>
            <a:miter lim="800000"/>
            <a:headEnd/>
            <a:tailEnd/>
          </a:ln>
        </p:spPr>
      </p:pic>
      <p:pic>
        <p:nvPicPr>
          <p:cNvPr id="4165" name="Picture 69" descr="PJF-StudioAvatar"/>
          <p:cNvPicPr>
            <a:picLocks noChangeAspect="1" noChangeArrowheads="1"/>
          </p:cNvPicPr>
          <p:nvPr/>
        </p:nvPicPr>
        <p:blipFill>
          <a:blip r:embed="rId11"/>
          <a:srcRect/>
          <a:stretch>
            <a:fillRect/>
          </a:stretch>
        </p:blipFill>
        <p:spPr bwMode="auto">
          <a:xfrm>
            <a:off x="7600950" y="5105400"/>
            <a:ext cx="1128713" cy="152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1000" fill="hold"/>
                                        <p:tgtEl>
                                          <p:spTgt spid="4"/>
                                        </p:tgtEl>
                                        <p:attrNameLst>
                                          <p:attrName>r</p:attrName>
                                        </p:attrNameLst>
                                      </p:cBhvr>
                                    </p:animRot>
                                  </p:childTnLst>
                                </p:cTn>
                              </p:par>
                            </p:childTnLst>
                          </p:cTn>
                        </p:par>
                        <p:par>
                          <p:cTn id="7" fill="hold">
                            <p:stCondLst>
                              <p:cond delay="1000"/>
                            </p:stCondLst>
                            <p:childTnLst>
                              <p:par>
                                <p:cTn id="8" presetID="2" presetClass="entr" presetSubtype="2"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1+#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8" presetClass="emph" presetSubtype="0" fill="hold" nodeType="afterEffect">
                                  <p:stCondLst>
                                    <p:cond delay="0"/>
                                  </p:stCondLst>
                                  <p:childTnLst>
                                    <p:animRot by="-21600000">
                                      <p:cBhvr>
                                        <p:cTn id="14" dur="2000" fill="hold"/>
                                        <p:tgtEl>
                                          <p:spTgt spid="2"/>
                                        </p:tgtEl>
                                        <p:attrNameLst>
                                          <p:attrName>r</p:attrName>
                                        </p:attrNameLst>
                                      </p:cBhvr>
                                    </p:animRot>
                                  </p:childTnLst>
                                </p:cTn>
                              </p:par>
                            </p:childTnLst>
                          </p:cTn>
                        </p:par>
                        <p:par>
                          <p:cTn id="15" fill="hold">
                            <p:stCondLst>
                              <p:cond delay="3500"/>
                            </p:stCondLst>
                            <p:childTnLst>
                              <p:par>
                                <p:cTn id="16" presetID="2" presetClass="entr" presetSubtype="2"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4000"/>
                            </p:stCondLst>
                            <p:childTnLst>
                              <p:par>
                                <p:cTn id="21" presetID="8" presetClass="emph" presetSubtype="0" fill="hold" nodeType="afterEffect">
                                  <p:stCondLst>
                                    <p:cond delay="0"/>
                                  </p:stCondLst>
                                  <p:childTnLst>
                                    <p:animRot by="-21600000">
                                      <p:cBhvr>
                                        <p:cTn id="22" dur="2000" fill="hold"/>
                                        <p:tgtEl>
                                          <p:spTgt spid="3"/>
                                        </p:tgtEl>
                                        <p:attrNameLst>
                                          <p:attrName>r</p:attrName>
                                        </p:attrNameLst>
                                      </p:cBhvr>
                                    </p:animRot>
                                  </p:childTnLst>
                                </p:cTn>
                              </p:par>
                            </p:childTnLst>
                          </p:cTn>
                        </p:par>
                        <p:par>
                          <p:cTn id="23" fill="hold">
                            <p:stCondLst>
                              <p:cond delay="6000"/>
                            </p:stCondLst>
                            <p:childTnLst>
                              <p:par>
                                <p:cTn id="24" presetID="2" presetClass="entr" presetSubtype="2"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par>
                          <p:cTn id="28" fill="hold">
                            <p:stCondLst>
                              <p:cond delay="6500"/>
                            </p:stCondLst>
                            <p:childTnLst>
                              <p:par>
                                <p:cTn id="29" presetID="8" presetClass="emph" presetSubtype="0" fill="hold" nodeType="afterEffect">
                                  <p:stCondLst>
                                    <p:cond delay="0"/>
                                  </p:stCondLst>
                                  <p:childTnLst>
                                    <p:animRot by="-21600000">
                                      <p:cBhvr>
                                        <p:cTn id="30" dur="2000" fill="hold"/>
                                        <p:tgtEl>
                                          <p:spTgt spid="5"/>
                                        </p:tgtEl>
                                        <p:attrNameLst>
                                          <p:attrName>r</p:attrName>
                                        </p:attrNameLst>
                                      </p:cBhvr>
                                    </p:animRot>
                                  </p:childTnLst>
                                </p:cTn>
                              </p:par>
                            </p:childTnLst>
                          </p:cTn>
                        </p:par>
                        <p:par>
                          <p:cTn id="31" fill="hold">
                            <p:stCondLst>
                              <p:cond delay="8500"/>
                            </p:stCondLst>
                            <p:childTnLst>
                              <p:par>
                                <p:cTn id="32" presetID="2" presetClass="entr" presetSubtype="2"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childTnLst>
                          </p:cTn>
                        </p:par>
                        <p:par>
                          <p:cTn id="36" fill="hold">
                            <p:stCondLst>
                              <p:cond delay="9000"/>
                            </p:stCondLst>
                            <p:childTnLst>
                              <p:par>
                                <p:cTn id="37" presetID="8" presetClass="emph" presetSubtype="0" fill="hold" nodeType="afterEffect">
                                  <p:stCondLst>
                                    <p:cond delay="0"/>
                                  </p:stCondLst>
                                  <p:childTnLst>
                                    <p:animRot by="-21600000">
                                      <p:cBhvr>
                                        <p:cTn id="38" dur="2000" fill="hold"/>
                                        <p:tgtEl>
                                          <p:spTgt spid="6"/>
                                        </p:tgtEl>
                                        <p:attrNameLst>
                                          <p:attrName>r</p:attrName>
                                        </p:attrNameLst>
                                      </p:cBhvr>
                                    </p:animRot>
                                  </p:childTnLst>
                                </p:cTn>
                              </p:par>
                            </p:childTnLst>
                          </p:cTn>
                        </p:par>
                        <p:par>
                          <p:cTn id="39" fill="hold">
                            <p:stCondLst>
                              <p:cond delay="11000"/>
                            </p:stCondLst>
                            <p:childTnLst>
                              <p:par>
                                <p:cTn id="40" presetID="2" presetClass="entr" presetSubtype="2"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1+#ppt_w/2"/>
                                          </p:val>
                                        </p:tav>
                                        <p:tav tm="100000">
                                          <p:val>
                                            <p:strVal val="#ppt_x"/>
                                          </p:val>
                                        </p:tav>
                                      </p:tavLst>
                                    </p:anim>
                                    <p:anim calcmode="lin" valueType="num">
                                      <p:cBhvr additive="base">
                                        <p:cTn id="43" dur="500" fill="hold"/>
                                        <p:tgtEl>
                                          <p:spTgt spid="8"/>
                                        </p:tgtEl>
                                        <p:attrNameLst>
                                          <p:attrName>ppt_y</p:attrName>
                                        </p:attrNameLst>
                                      </p:cBhvr>
                                      <p:tavLst>
                                        <p:tav tm="0">
                                          <p:val>
                                            <p:strVal val="#ppt_y"/>
                                          </p:val>
                                        </p:tav>
                                        <p:tav tm="100000">
                                          <p:val>
                                            <p:strVal val="#ppt_y"/>
                                          </p:val>
                                        </p:tav>
                                      </p:tavLst>
                                    </p:anim>
                                  </p:childTnLst>
                                </p:cTn>
                              </p:par>
                            </p:childTnLst>
                          </p:cTn>
                        </p:par>
                        <p:par>
                          <p:cTn id="44" fill="hold">
                            <p:stCondLst>
                              <p:cond delay="11500"/>
                            </p:stCondLst>
                            <p:childTnLst>
                              <p:par>
                                <p:cTn id="45" presetID="8" presetClass="emph" presetSubtype="0" fill="hold" nodeType="afterEffect">
                                  <p:stCondLst>
                                    <p:cond delay="0"/>
                                  </p:stCondLst>
                                  <p:childTnLst>
                                    <p:animRot by="-21600000">
                                      <p:cBhvr>
                                        <p:cTn id="46" dur="2000" fill="hold"/>
                                        <p:tgtEl>
                                          <p:spTgt spid="8"/>
                                        </p:tgtEl>
                                        <p:attrNameLst>
                                          <p:attrName>r</p:attrName>
                                        </p:attrNameLst>
                                      </p:cBhvr>
                                    </p:animRot>
                                  </p:childTnLst>
                                </p:cTn>
                              </p:par>
                            </p:childTnLst>
                          </p:cTn>
                        </p:par>
                        <p:par>
                          <p:cTn id="47" fill="hold">
                            <p:stCondLst>
                              <p:cond delay="13500"/>
                            </p:stCondLst>
                            <p:childTnLst>
                              <p:par>
                                <p:cTn id="48" presetID="2" presetClass="entr" presetSubtype="2"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1+#ppt_w/2"/>
                                          </p:val>
                                        </p:tav>
                                        <p:tav tm="100000">
                                          <p:val>
                                            <p:strVal val="#ppt_x"/>
                                          </p:val>
                                        </p:tav>
                                      </p:tavLst>
                                    </p:anim>
                                    <p:anim calcmode="lin" valueType="num">
                                      <p:cBhvr additive="base">
                                        <p:cTn id="51" dur="500" fill="hold"/>
                                        <p:tgtEl>
                                          <p:spTgt spid="17"/>
                                        </p:tgtEl>
                                        <p:attrNameLst>
                                          <p:attrName>ppt_y</p:attrName>
                                        </p:attrNameLst>
                                      </p:cBhvr>
                                      <p:tavLst>
                                        <p:tav tm="0">
                                          <p:val>
                                            <p:strVal val="#ppt_y"/>
                                          </p:val>
                                        </p:tav>
                                        <p:tav tm="100000">
                                          <p:val>
                                            <p:strVal val="#ppt_y"/>
                                          </p:val>
                                        </p:tav>
                                      </p:tavLst>
                                    </p:anim>
                                  </p:childTnLst>
                                </p:cTn>
                              </p:par>
                            </p:childTnLst>
                          </p:cTn>
                        </p:par>
                        <p:par>
                          <p:cTn id="52" fill="hold">
                            <p:stCondLst>
                              <p:cond delay="14000"/>
                            </p:stCondLst>
                            <p:childTnLst>
                              <p:par>
                                <p:cTn id="53" presetID="8" presetClass="emph" presetSubtype="0" fill="hold" nodeType="afterEffect">
                                  <p:stCondLst>
                                    <p:cond delay="0"/>
                                  </p:stCondLst>
                                  <p:childTnLst>
                                    <p:animRot by="-21600000">
                                      <p:cBhvr>
                                        <p:cTn id="54" dur="2000" fill="hold"/>
                                        <p:tgtEl>
                                          <p:spTgt spid="17"/>
                                        </p:tgtEl>
                                        <p:attrNameLst>
                                          <p:attrName>r</p:attrName>
                                        </p:attrNameLst>
                                      </p:cBhvr>
                                    </p:animRot>
                                  </p:childTnLst>
                                </p:cTn>
                              </p:par>
                            </p:childTnLst>
                          </p:cTn>
                        </p:par>
                        <p:par>
                          <p:cTn id="55" fill="hold">
                            <p:stCondLst>
                              <p:cond delay="16000"/>
                            </p:stCondLst>
                            <p:childTnLst>
                              <p:par>
                                <p:cTn id="56" presetID="2" presetClass="entr" presetSubtype="2"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1+#ppt_w/2"/>
                                          </p:val>
                                        </p:tav>
                                        <p:tav tm="100000">
                                          <p:val>
                                            <p:strVal val="#ppt_x"/>
                                          </p:val>
                                        </p:tav>
                                      </p:tavLst>
                                    </p:anim>
                                    <p:anim calcmode="lin" valueType="num">
                                      <p:cBhvr additive="base">
                                        <p:cTn id="59" dur="500" fill="hold"/>
                                        <p:tgtEl>
                                          <p:spTgt spid="10"/>
                                        </p:tgtEl>
                                        <p:attrNameLst>
                                          <p:attrName>ppt_y</p:attrName>
                                        </p:attrNameLst>
                                      </p:cBhvr>
                                      <p:tavLst>
                                        <p:tav tm="0">
                                          <p:val>
                                            <p:strVal val="#ppt_y"/>
                                          </p:val>
                                        </p:tav>
                                        <p:tav tm="100000">
                                          <p:val>
                                            <p:strVal val="#ppt_y"/>
                                          </p:val>
                                        </p:tav>
                                      </p:tavLst>
                                    </p:anim>
                                  </p:childTnLst>
                                </p:cTn>
                              </p:par>
                            </p:childTnLst>
                          </p:cTn>
                        </p:par>
                        <p:par>
                          <p:cTn id="60" fill="hold">
                            <p:stCondLst>
                              <p:cond delay="16500"/>
                            </p:stCondLst>
                            <p:childTnLst>
                              <p:par>
                                <p:cTn id="61" presetID="8" presetClass="emph" presetSubtype="0" fill="hold" nodeType="afterEffect">
                                  <p:stCondLst>
                                    <p:cond delay="0"/>
                                  </p:stCondLst>
                                  <p:childTnLst>
                                    <p:animRot by="21600000">
                                      <p:cBhvr>
                                        <p:cTn id="62" dur="2000" fill="hold"/>
                                        <p:tgtEl>
                                          <p:spTgt spid="10"/>
                                        </p:tgtEl>
                                        <p:attrNameLst>
                                          <p:attrName>r</p:attrName>
                                        </p:attrNameLst>
                                      </p:cBhvr>
                                    </p:animRot>
                                  </p:childTnLst>
                                </p:cTn>
                              </p:par>
                            </p:childTnLst>
                          </p:cTn>
                        </p:par>
                        <p:par>
                          <p:cTn id="63" fill="hold">
                            <p:stCondLst>
                              <p:cond delay="18500"/>
                            </p:stCondLst>
                            <p:childTnLst>
                              <p:par>
                                <p:cTn id="64" presetID="2" presetClass="entr" presetSubtype="2" fill="hold" nodeType="after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1+#ppt_w/2"/>
                                          </p:val>
                                        </p:tav>
                                        <p:tav tm="100000">
                                          <p:val>
                                            <p:strVal val="#ppt_x"/>
                                          </p:val>
                                        </p:tav>
                                      </p:tavLst>
                                    </p:anim>
                                    <p:anim calcmode="lin" valueType="num">
                                      <p:cBhvr additive="base">
                                        <p:cTn id="67" dur="500" fill="hold"/>
                                        <p:tgtEl>
                                          <p:spTgt spid="12"/>
                                        </p:tgtEl>
                                        <p:attrNameLst>
                                          <p:attrName>ppt_y</p:attrName>
                                        </p:attrNameLst>
                                      </p:cBhvr>
                                      <p:tavLst>
                                        <p:tav tm="0">
                                          <p:val>
                                            <p:strVal val="#ppt_y"/>
                                          </p:val>
                                        </p:tav>
                                        <p:tav tm="100000">
                                          <p:val>
                                            <p:strVal val="#ppt_y"/>
                                          </p:val>
                                        </p:tav>
                                      </p:tavLst>
                                    </p:anim>
                                  </p:childTnLst>
                                </p:cTn>
                              </p:par>
                            </p:childTnLst>
                          </p:cTn>
                        </p:par>
                        <p:par>
                          <p:cTn id="68" fill="hold">
                            <p:stCondLst>
                              <p:cond delay="19000"/>
                            </p:stCondLst>
                            <p:childTnLst>
                              <p:par>
                                <p:cTn id="69" presetID="8" presetClass="emph" presetSubtype="0" fill="hold" nodeType="afterEffect">
                                  <p:stCondLst>
                                    <p:cond delay="0"/>
                                  </p:stCondLst>
                                  <p:childTnLst>
                                    <p:animRot by="21600000">
                                      <p:cBhvr>
                                        <p:cTn id="70" dur="2000" fill="hold"/>
                                        <p:tgtEl>
                                          <p:spTgt spid="12"/>
                                        </p:tgtEl>
                                        <p:attrNameLst>
                                          <p:attrName>r</p:attrName>
                                        </p:attrNameLst>
                                      </p:cBhvr>
                                    </p:animRot>
                                  </p:childTnLst>
                                </p:cTn>
                              </p:par>
                            </p:childTnLst>
                          </p:cTn>
                        </p:par>
                        <p:par>
                          <p:cTn id="71" fill="hold">
                            <p:stCondLst>
                              <p:cond delay="21000"/>
                            </p:stCondLst>
                            <p:childTnLst>
                              <p:par>
                                <p:cTn id="72" presetID="2" presetClass="entr" presetSubtype="2"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500" fill="hold"/>
                                        <p:tgtEl>
                                          <p:spTgt spid="14"/>
                                        </p:tgtEl>
                                        <p:attrNameLst>
                                          <p:attrName>ppt_x</p:attrName>
                                        </p:attrNameLst>
                                      </p:cBhvr>
                                      <p:tavLst>
                                        <p:tav tm="0">
                                          <p:val>
                                            <p:strVal val="1+#ppt_w/2"/>
                                          </p:val>
                                        </p:tav>
                                        <p:tav tm="100000">
                                          <p:val>
                                            <p:strVal val="#ppt_x"/>
                                          </p:val>
                                        </p:tav>
                                      </p:tavLst>
                                    </p:anim>
                                    <p:anim calcmode="lin" valueType="num">
                                      <p:cBhvr additive="base">
                                        <p:cTn id="75" dur="500" fill="hold"/>
                                        <p:tgtEl>
                                          <p:spTgt spid="14"/>
                                        </p:tgtEl>
                                        <p:attrNameLst>
                                          <p:attrName>ppt_y</p:attrName>
                                        </p:attrNameLst>
                                      </p:cBhvr>
                                      <p:tavLst>
                                        <p:tav tm="0">
                                          <p:val>
                                            <p:strVal val="#ppt_y"/>
                                          </p:val>
                                        </p:tav>
                                        <p:tav tm="100000">
                                          <p:val>
                                            <p:strVal val="#ppt_y"/>
                                          </p:val>
                                        </p:tav>
                                      </p:tavLst>
                                    </p:anim>
                                  </p:childTnLst>
                                </p:cTn>
                              </p:par>
                            </p:childTnLst>
                          </p:cTn>
                        </p:par>
                        <p:par>
                          <p:cTn id="76" fill="hold">
                            <p:stCondLst>
                              <p:cond delay="21500"/>
                            </p:stCondLst>
                            <p:childTnLst>
                              <p:par>
                                <p:cTn id="77" presetID="8" presetClass="emph" presetSubtype="0" fill="hold" nodeType="afterEffect">
                                  <p:stCondLst>
                                    <p:cond delay="0"/>
                                  </p:stCondLst>
                                  <p:childTnLst>
                                    <p:animRot by="21600000">
                                      <p:cBhvr>
                                        <p:cTn id="78" dur="2000" fill="hold"/>
                                        <p:tgtEl>
                                          <p:spTgt spid="14"/>
                                        </p:tgtEl>
                                        <p:attrNameLst>
                                          <p:attrName>r</p:attrName>
                                        </p:attrNameLst>
                                      </p:cBhvr>
                                    </p:animRot>
                                  </p:childTnLst>
                                </p:cTn>
                              </p:par>
                            </p:childTnLst>
                          </p:cTn>
                        </p:par>
                        <p:par>
                          <p:cTn id="79" fill="hold">
                            <p:stCondLst>
                              <p:cond delay="23500"/>
                            </p:stCondLst>
                            <p:childTnLst>
                              <p:par>
                                <p:cTn id="80" presetID="2" presetClass="entr" presetSubtype="2"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1+#ppt_w/2"/>
                                          </p:val>
                                        </p:tav>
                                        <p:tav tm="100000">
                                          <p:val>
                                            <p:strVal val="#ppt_x"/>
                                          </p:val>
                                        </p:tav>
                                      </p:tavLst>
                                    </p:anim>
                                    <p:anim calcmode="lin" valueType="num">
                                      <p:cBhvr additive="base">
                                        <p:cTn id="83" dur="500" fill="hold"/>
                                        <p:tgtEl>
                                          <p:spTgt spid="15"/>
                                        </p:tgtEl>
                                        <p:attrNameLst>
                                          <p:attrName>ppt_y</p:attrName>
                                        </p:attrNameLst>
                                      </p:cBhvr>
                                      <p:tavLst>
                                        <p:tav tm="0">
                                          <p:val>
                                            <p:strVal val="#ppt_y"/>
                                          </p:val>
                                        </p:tav>
                                        <p:tav tm="100000">
                                          <p:val>
                                            <p:strVal val="#ppt_y"/>
                                          </p:val>
                                        </p:tav>
                                      </p:tavLst>
                                    </p:anim>
                                  </p:childTnLst>
                                </p:cTn>
                              </p:par>
                            </p:childTnLst>
                          </p:cTn>
                        </p:par>
                        <p:par>
                          <p:cTn id="84" fill="hold">
                            <p:stCondLst>
                              <p:cond delay="24000"/>
                            </p:stCondLst>
                            <p:childTnLst>
                              <p:par>
                                <p:cTn id="85" presetID="8" presetClass="emph" presetSubtype="0" fill="hold" nodeType="afterEffect">
                                  <p:stCondLst>
                                    <p:cond delay="0"/>
                                  </p:stCondLst>
                                  <p:childTnLst>
                                    <p:animRot by="21600000">
                                      <p:cBhvr>
                                        <p:cTn id="86" dur="2000" fill="hold"/>
                                        <p:tgtEl>
                                          <p:spTgt spid="15"/>
                                        </p:tgtEl>
                                        <p:attrNameLst>
                                          <p:attrName>r</p:attrName>
                                        </p:attrNameLst>
                                      </p:cBhvr>
                                    </p:animRot>
                                  </p:childTnLst>
                                </p:cTn>
                              </p:par>
                            </p:childTnLst>
                          </p:cTn>
                        </p:par>
                        <p:par>
                          <p:cTn id="87" fill="hold">
                            <p:stCondLst>
                              <p:cond delay="26000"/>
                            </p:stCondLst>
                            <p:childTnLst>
                              <p:par>
                                <p:cTn id="88" presetID="2" presetClass="entr" presetSubtype="2" fill="hold" nodeType="after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additive="base">
                                        <p:cTn id="90" dur="500" fill="hold"/>
                                        <p:tgtEl>
                                          <p:spTgt spid="16"/>
                                        </p:tgtEl>
                                        <p:attrNameLst>
                                          <p:attrName>ppt_x</p:attrName>
                                        </p:attrNameLst>
                                      </p:cBhvr>
                                      <p:tavLst>
                                        <p:tav tm="0">
                                          <p:val>
                                            <p:strVal val="1+#ppt_w/2"/>
                                          </p:val>
                                        </p:tav>
                                        <p:tav tm="100000">
                                          <p:val>
                                            <p:strVal val="#ppt_x"/>
                                          </p:val>
                                        </p:tav>
                                      </p:tavLst>
                                    </p:anim>
                                    <p:anim calcmode="lin" valueType="num">
                                      <p:cBhvr additive="base">
                                        <p:cTn id="91" dur="500" fill="hold"/>
                                        <p:tgtEl>
                                          <p:spTgt spid="16"/>
                                        </p:tgtEl>
                                        <p:attrNameLst>
                                          <p:attrName>ppt_y</p:attrName>
                                        </p:attrNameLst>
                                      </p:cBhvr>
                                      <p:tavLst>
                                        <p:tav tm="0">
                                          <p:val>
                                            <p:strVal val="#ppt_y"/>
                                          </p:val>
                                        </p:tav>
                                        <p:tav tm="100000">
                                          <p:val>
                                            <p:strVal val="#ppt_y"/>
                                          </p:val>
                                        </p:tav>
                                      </p:tavLst>
                                    </p:anim>
                                  </p:childTnLst>
                                </p:cTn>
                              </p:par>
                            </p:childTnLst>
                          </p:cTn>
                        </p:par>
                        <p:par>
                          <p:cTn id="92" fill="hold">
                            <p:stCondLst>
                              <p:cond delay="26500"/>
                            </p:stCondLst>
                            <p:childTnLst>
                              <p:par>
                                <p:cTn id="93" presetID="8" presetClass="emph" presetSubtype="0" fill="hold" nodeType="afterEffect">
                                  <p:stCondLst>
                                    <p:cond delay="0"/>
                                  </p:stCondLst>
                                  <p:childTnLst>
                                    <p:animRot by="21600000">
                                      <p:cBhvr>
                                        <p:cTn id="94" dur="2000" fill="hold"/>
                                        <p:tgtEl>
                                          <p:spTgt spid="16"/>
                                        </p:tgtEl>
                                        <p:attrNameLst>
                                          <p:attrName>r</p:attrName>
                                        </p:attrNameLst>
                                      </p:cBhvr>
                                    </p:animRot>
                                  </p:childTnLst>
                                </p:cTn>
                              </p:par>
                            </p:childTnLst>
                          </p:cTn>
                        </p:par>
                        <p:par>
                          <p:cTn id="95" fill="hold">
                            <p:stCondLst>
                              <p:cond delay="28500"/>
                            </p:stCondLst>
                            <p:childTnLst>
                              <p:par>
                                <p:cTn id="96" presetID="2" presetClass="entr" presetSubtype="2"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additive="base">
                                        <p:cTn id="98" dur="500" fill="hold"/>
                                        <p:tgtEl>
                                          <p:spTgt spid="18"/>
                                        </p:tgtEl>
                                        <p:attrNameLst>
                                          <p:attrName>ppt_x</p:attrName>
                                        </p:attrNameLst>
                                      </p:cBhvr>
                                      <p:tavLst>
                                        <p:tav tm="0">
                                          <p:val>
                                            <p:strVal val="1+#ppt_w/2"/>
                                          </p:val>
                                        </p:tav>
                                        <p:tav tm="100000">
                                          <p:val>
                                            <p:strVal val="#ppt_x"/>
                                          </p:val>
                                        </p:tav>
                                      </p:tavLst>
                                    </p:anim>
                                    <p:anim calcmode="lin" valueType="num">
                                      <p:cBhvr additive="base">
                                        <p:cTn id="99" dur="500" fill="hold"/>
                                        <p:tgtEl>
                                          <p:spTgt spid="18"/>
                                        </p:tgtEl>
                                        <p:attrNameLst>
                                          <p:attrName>ppt_y</p:attrName>
                                        </p:attrNameLst>
                                      </p:cBhvr>
                                      <p:tavLst>
                                        <p:tav tm="0">
                                          <p:val>
                                            <p:strVal val="#ppt_y"/>
                                          </p:val>
                                        </p:tav>
                                        <p:tav tm="100000">
                                          <p:val>
                                            <p:strVal val="#ppt_y"/>
                                          </p:val>
                                        </p:tav>
                                      </p:tavLst>
                                    </p:anim>
                                  </p:childTnLst>
                                </p:cTn>
                              </p:par>
                            </p:childTnLst>
                          </p:cTn>
                        </p:par>
                        <p:par>
                          <p:cTn id="100" fill="hold">
                            <p:stCondLst>
                              <p:cond delay="29000"/>
                            </p:stCondLst>
                            <p:childTnLst>
                              <p:par>
                                <p:cTn id="101" presetID="8" presetClass="emph" presetSubtype="0" fill="hold" nodeType="afterEffect">
                                  <p:stCondLst>
                                    <p:cond delay="0"/>
                                  </p:stCondLst>
                                  <p:childTnLst>
                                    <p:animRot by="21600000">
                                      <p:cBhvr>
                                        <p:cTn id="102" dur="2000" fill="hold"/>
                                        <p:tgtEl>
                                          <p:spTgt spid="18"/>
                                        </p:tgtEl>
                                        <p:attrNameLst>
                                          <p:attrName>r</p:attrName>
                                        </p:attrNameLst>
                                      </p:cBhvr>
                                    </p:animRot>
                                  </p:childTnLst>
                                </p:cTn>
                              </p:par>
                            </p:childTnLst>
                          </p:cTn>
                        </p:par>
                        <p:par>
                          <p:cTn id="103" fill="hold">
                            <p:stCondLst>
                              <p:cond delay="31000"/>
                            </p:stCondLst>
                            <p:childTnLst>
                              <p:par>
                                <p:cTn id="104" presetID="2" presetClass="entr" presetSubtype="2" fill="hold" nodeType="afterEffect">
                                  <p:stCondLst>
                                    <p:cond delay="0"/>
                                  </p:stCondLst>
                                  <p:childTnLst>
                                    <p:set>
                                      <p:cBhvr>
                                        <p:cTn id="105" dur="1" fill="hold">
                                          <p:stCondLst>
                                            <p:cond delay="0"/>
                                          </p:stCondLst>
                                        </p:cTn>
                                        <p:tgtEl>
                                          <p:spTgt spid="18"/>
                                        </p:tgtEl>
                                        <p:attrNameLst>
                                          <p:attrName>style.visibility</p:attrName>
                                        </p:attrNameLst>
                                      </p:cBhvr>
                                      <p:to>
                                        <p:strVal val="visible"/>
                                      </p:to>
                                    </p:set>
                                    <p:anim calcmode="lin" valueType="num">
                                      <p:cBhvr additive="base">
                                        <p:cTn id="106" dur="500" fill="hold"/>
                                        <p:tgtEl>
                                          <p:spTgt spid="18"/>
                                        </p:tgtEl>
                                        <p:attrNameLst>
                                          <p:attrName>ppt_x</p:attrName>
                                        </p:attrNameLst>
                                      </p:cBhvr>
                                      <p:tavLst>
                                        <p:tav tm="0">
                                          <p:val>
                                            <p:strVal val="1+#ppt_w/2"/>
                                          </p:val>
                                        </p:tav>
                                        <p:tav tm="100000">
                                          <p:val>
                                            <p:strVal val="#ppt_x"/>
                                          </p:val>
                                        </p:tav>
                                      </p:tavLst>
                                    </p:anim>
                                    <p:anim calcmode="lin" valueType="num">
                                      <p:cBhvr additive="base">
                                        <p:cTn id="10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2" presetClass="entr" presetSubtype="4" fill="hold" nodeType="clickEffect">
                                  <p:stCondLst>
                                    <p:cond delay="0"/>
                                  </p:stCondLst>
                                  <p:childTnLst>
                                    <p:set>
                                      <p:cBhvr>
                                        <p:cTn id="111" dur="1" fill="hold">
                                          <p:stCondLst>
                                            <p:cond delay="0"/>
                                          </p:stCondLst>
                                        </p:cTn>
                                        <p:tgtEl>
                                          <p:spTgt spid="4163"/>
                                        </p:tgtEl>
                                        <p:attrNameLst>
                                          <p:attrName>style.visibility</p:attrName>
                                        </p:attrNameLst>
                                      </p:cBhvr>
                                      <p:to>
                                        <p:strVal val="visible"/>
                                      </p:to>
                                    </p:set>
                                    <p:animEffect transition="in" filter="slide(fromBottom)">
                                      <p:cBhvr>
                                        <p:cTn id="112" dur="500"/>
                                        <p:tgtEl>
                                          <p:spTgt spid="4163"/>
                                        </p:tgtEl>
                                      </p:cBhvr>
                                    </p:animEffect>
                                  </p:childTnLst>
                                </p:cTn>
                              </p:par>
                            </p:childTnLst>
                          </p:cTn>
                        </p:par>
                        <p:par>
                          <p:cTn id="113" fill="hold">
                            <p:stCondLst>
                              <p:cond delay="500"/>
                            </p:stCondLst>
                            <p:childTnLst>
                              <p:par>
                                <p:cTn id="114" presetID="9" presetClass="entr" presetSubtype="0" fill="hold" nodeType="afterEffect">
                                  <p:stCondLst>
                                    <p:cond delay="0"/>
                                  </p:stCondLst>
                                  <p:childTnLst>
                                    <p:set>
                                      <p:cBhvr>
                                        <p:cTn id="115" dur="1" fill="hold">
                                          <p:stCondLst>
                                            <p:cond delay="0"/>
                                          </p:stCondLst>
                                        </p:cTn>
                                        <p:tgtEl>
                                          <p:spTgt spid="4164"/>
                                        </p:tgtEl>
                                        <p:attrNameLst>
                                          <p:attrName>style.visibility</p:attrName>
                                        </p:attrNameLst>
                                      </p:cBhvr>
                                      <p:to>
                                        <p:strVal val="visible"/>
                                      </p:to>
                                    </p:set>
                                    <p:animEffect transition="in" filter="dissolve">
                                      <p:cBhvr>
                                        <p:cTn id="116" dur="2000"/>
                                        <p:tgtEl>
                                          <p:spTgt spid="4164"/>
                                        </p:tgtEl>
                                      </p:cBhvr>
                                    </p:animEffect>
                                  </p:childTnLst>
                                </p:cTn>
                              </p:par>
                            </p:childTnLst>
                          </p:cTn>
                        </p:par>
                        <p:par>
                          <p:cTn id="117" fill="hold">
                            <p:stCondLst>
                              <p:cond delay="2500"/>
                            </p:stCondLst>
                            <p:childTnLst>
                              <p:par>
                                <p:cTn id="118" presetID="9" presetClass="entr" presetSubtype="0" fill="hold" nodeType="afterEffect">
                                  <p:stCondLst>
                                    <p:cond delay="0"/>
                                  </p:stCondLst>
                                  <p:childTnLst>
                                    <p:set>
                                      <p:cBhvr>
                                        <p:cTn id="119" dur="1" fill="hold">
                                          <p:stCondLst>
                                            <p:cond delay="0"/>
                                          </p:stCondLst>
                                        </p:cTn>
                                        <p:tgtEl>
                                          <p:spTgt spid="4165"/>
                                        </p:tgtEl>
                                        <p:attrNameLst>
                                          <p:attrName>style.visibility</p:attrName>
                                        </p:attrNameLst>
                                      </p:cBhvr>
                                      <p:to>
                                        <p:strVal val="visible"/>
                                      </p:to>
                                    </p:set>
                                    <p:animEffect transition="in" filter="dissolve">
                                      <p:cBhvr>
                                        <p:cTn id="120" dur="3000"/>
                                        <p:tgtEl>
                                          <p:spTgt spid="4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Title 1"/>
          <p:cNvSpPr>
            <a:spLocks noGrp="1"/>
          </p:cNvSpPr>
          <p:nvPr>
            <p:ph type="title" idx="4294967295"/>
          </p:nvPr>
        </p:nvSpPr>
        <p:spPr>
          <a:xfrm>
            <a:off x="0" y="228600"/>
            <a:ext cx="8229600" cy="1143000"/>
          </a:xfrm>
        </p:spPr>
        <p:txBody>
          <a:bodyPr lIns="45720" rIns="45720" anchor="ctr"/>
          <a:lstStyle/>
          <a:p>
            <a:r>
              <a:rPr lang="en-US"/>
              <a:t>Web Gizmo Page</a:t>
            </a:r>
            <a:endParaRPr lang="en-AU"/>
          </a:p>
        </p:txBody>
      </p:sp>
      <p:pic>
        <p:nvPicPr>
          <p:cNvPr id="6146" name="Picture 2"/>
          <p:cNvPicPr>
            <a:picLocks noChangeAspect="1" noChangeArrowheads="1"/>
          </p:cNvPicPr>
          <p:nvPr/>
        </p:nvPicPr>
        <p:blipFill>
          <a:blip r:embed="rId3"/>
          <a:srcRect l="19868" t="16071" r="15852" b="32799"/>
          <a:stretch>
            <a:fillRect/>
          </a:stretch>
        </p:blipFill>
        <p:spPr bwMode="auto">
          <a:xfrm>
            <a:off x="395288" y="1412875"/>
            <a:ext cx="3960812" cy="252095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6147" name="Picture 3"/>
          <p:cNvPicPr>
            <a:picLocks noChangeAspect="1" noChangeArrowheads="1"/>
          </p:cNvPicPr>
          <p:nvPr/>
        </p:nvPicPr>
        <p:blipFill>
          <a:blip r:embed="rId4"/>
          <a:srcRect t="13123" r="23894" b="6630"/>
          <a:stretch>
            <a:fillRect/>
          </a:stretch>
        </p:blipFill>
        <p:spPr bwMode="auto">
          <a:xfrm>
            <a:off x="5029200" y="914400"/>
            <a:ext cx="3600450" cy="3005138"/>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6148" name="Picture 4"/>
          <p:cNvPicPr>
            <a:picLocks noChangeAspect="1" noChangeArrowheads="1"/>
          </p:cNvPicPr>
          <p:nvPr/>
        </p:nvPicPr>
        <p:blipFill>
          <a:blip r:embed="rId5"/>
          <a:srcRect t="16301" r="-415" b="20125"/>
          <a:stretch>
            <a:fillRect/>
          </a:stretch>
        </p:blipFill>
        <p:spPr bwMode="auto">
          <a:xfrm>
            <a:off x="5029200" y="4049713"/>
            <a:ext cx="3168650" cy="2808287"/>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6149" name="Picture 5"/>
          <p:cNvPicPr>
            <a:picLocks noChangeAspect="1" noChangeArrowheads="1"/>
          </p:cNvPicPr>
          <p:nvPr/>
        </p:nvPicPr>
        <p:blipFill>
          <a:blip r:embed="rId6"/>
          <a:srcRect t="17719" r="1703" b="7814"/>
          <a:stretch>
            <a:fillRect/>
          </a:stretch>
        </p:blipFill>
        <p:spPr bwMode="auto">
          <a:xfrm>
            <a:off x="684213" y="4292600"/>
            <a:ext cx="3671887" cy="222567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TextBox 5"/>
          <p:cNvSpPr txBox="1">
            <a:spLocks noChangeArrowheads="1"/>
          </p:cNvSpPr>
          <p:nvPr/>
        </p:nvSpPr>
        <p:spPr bwMode="auto">
          <a:xfrm>
            <a:off x="1219200" y="1219200"/>
            <a:ext cx="6953250" cy="4195763"/>
          </a:xfrm>
          <a:prstGeom prst="rect">
            <a:avLst/>
          </a:prstGeom>
          <a:noFill/>
          <a:ln w="9525">
            <a:noFill/>
            <a:miter lim="800000"/>
            <a:headEnd/>
            <a:tailEnd/>
          </a:ln>
        </p:spPr>
        <p:txBody>
          <a:bodyPr>
            <a:prstTxWarp prst="textNoShape">
              <a:avLst/>
            </a:prstTxWarp>
            <a:spAutoFit/>
          </a:bodyPr>
          <a:lstStyle/>
          <a:p>
            <a:pPr>
              <a:spcAft>
                <a:spcPts val="600"/>
              </a:spcAft>
            </a:pPr>
            <a:r>
              <a:rPr lang="en-US" sz="1800" b="1">
                <a:latin typeface="Constantia" pitchFamily="-72" charset="0"/>
              </a:rPr>
              <a:t>Your task is to create a simple linear web page about a gizmo multimedia device such as a portable entertainment system.</a:t>
            </a:r>
          </a:p>
          <a:p>
            <a:pPr>
              <a:spcAft>
                <a:spcPts val="600"/>
              </a:spcAft>
            </a:pPr>
            <a:endParaRPr lang="en-US" sz="1800" b="1">
              <a:latin typeface="Constantia" pitchFamily="-72" charset="0"/>
            </a:endParaRPr>
          </a:p>
          <a:p>
            <a:pPr>
              <a:spcAft>
                <a:spcPts val="600"/>
              </a:spcAft>
            </a:pPr>
            <a:r>
              <a:rPr lang="en-US" sz="1800" b="1">
                <a:solidFill>
                  <a:srgbClr val="FFF005"/>
                </a:solidFill>
                <a:latin typeface="Constantia" pitchFamily="-72" charset="0"/>
              </a:rPr>
              <a:t>Software will include Dreamweaver, Flash and Fireworks</a:t>
            </a:r>
          </a:p>
          <a:p>
            <a:pPr>
              <a:spcAft>
                <a:spcPts val="600"/>
              </a:spcAft>
            </a:pPr>
            <a:endParaRPr lang="en-US" sz="1800" b="1">
              <a:latin typeface="Constantia" pitchFamily="-72" charset="0"/>
            </a:endParaRPr>
          </a:p>
          <a:p>
            <a:pPr>
              <a:spcAft>
                <a:spcPts val="600"/>
              </a:spcAft>
            </a:pPr>
            <a:r>
              <a:rPr lang="en-US" sz="1800" b="1">
                <a:latin typeface="Constantia" pitchFamily="-72" charset="0"/>
              </a:rPr>
              <a:t>You could show a multimedia home entertainment  set up (LCD, Laser TV  or Plasma TV with surround sound etc.) Blackberry, Bluray or DVD  portable unit  or any multimedia type gizmo that you want to demonstrate. </a:t>
            </a:r>
          </a:p>
          <a:p>
            <a:pPr>
              <a:spcAft>
                <a:spcPts val="600"/>
              </a:spcAft>
            </a:pPr>
            <a:endParaRPr lang="en-US" sz="1800" b="1">
              <a:latin typeface="Constantia" pitchFamily="-72" charset="0"/>
            </a:endParaRPr>
          </a:p>
          <a:p>
            <a:pPr>
              <a:spcAft>
                <a:spcPts val="600"/>
              </a:spcAft>
            </a:pPr>
            <a:r>
              <a:rPr lang="en-US" sz="1800" b="1">
                <a:latin typeface="Constantia" pitchFamily="-72" charset="0"/>
              </a:rPr>
              <a:t>Your site MUST include how to use the device and should use digital convergence i.e. uses a range of media from one device such as a mobile phone + camera or MP3 player with video.</a:t>
            </a:r>
          </a:p>
        </p:txBody>
      </p:sp>
      <p:sp>
        <p:nvSpPr>
          <p:cNvPr id="56322" name="Rectangle 5"/>
          <p:cNvSpPr>
            <a:spLocks noGrp="1"/>
          </p:cNvSpPr>
          <p:nvPr>
            <p:ph type="title" idx="4294967295"/>
          </p:nvPr>
        </p:nvSpPr>
        <p:spPr>
          <a:xfrm>
            <a:off x="381000" y="0"/>
            <a:ext cx="8229600" cy="1143000"/>
          </a:xfrm>
        </p:spPr>
        <p:txBody>
          <a:bodyPr/>
          <a:lstStyle/>
          <a:p>
            <a:pPr eaLnBrk="1" hangingPunct="1"/>
            <a:r>
              <a:rPr lang="en-US" smtClean="0">
                <a:latin typeface="Calibri" pitchFamily="-72" charset="0"/>
              </a:rPr>
              <a:t>Web page Gizmo</a:t>
            </a:r>
          </a:p>
        </p:txBody>
      </p:sp>
      <p:pic>
        <p:nvPicPr>
          <p:cNvPr id="56323" name="Picture 4" descr="CA0JC3I7.jpg"/>
          <p:cNvPicPr>
            <a:picLocks noChangeAspect="1"/>
          </p:cNvPicPr>
          <p:nvPr/>
        </p:nvPicPr>
        <p:blipFill>
          <a:blip r:embed="rId3"/>
          <a:srcRect/>
          <a:stretch>
            <a:fillRect/>
          </a:stretch>
        </p:blipFill>
        <p:spPr bwMode="auto">
          <a:xfrm>
            <a:off x="214313" y="1428750"/>
            <a:ext cx="781050" cy="1162050"/>
          </a:xfrm>
          <a:prstGeom prst="rect">
            <a:avLst/>
          </a:prstGeom>
          <a:noFill/>
          <a:ln w="9525">
            <a:noFill/>
            <a:miter lim="800000"/>
            <a:headEnd/>
            <a:tailEnd/>
          </a:ln>
        </p:spPr>
      </p:pic>
      <p:pic>
        <p:nvPicPr>
          <p:cNvPr id="56324" name="Picture 8" descr="CA63CP2B.jpg"/>
          <p:cNvPicPr>
            <a:picLocks noChangeAspect="1"/>
          </p:cNvPicPr>
          <p:nvPr/>
        </p:nvPicPr>
        <p:blipFill>
          <a:blip r:embed="rId4"/>
          <a:srcRect/>
          <a:stretch>
            <a:fillRect/>
          </a:stretch>
        </p:blipFill>
        <p:spPr bwMode="auto">
          <a:xfrm>
            <a:off x="1357313" y="5500688"/>
            <a:ext cx="1200150" cy="981075"/>
          </a:xfrm>
          <a:prstGeom prst="rect">
            <a:avLst/>
          </a:prstGeom>
          <a:noFill/>
          <a:ln w="9525">
            <a:noFill/>
            <a:miter lim="800000"/>
            <a:headEnd/>
            <a:tailEnd/>
          </a:ln>
        </p:spPr>
      </p:pic>
      <p:pic>
        <p:nvPicPr>
          <p:cNvPr id="56325" name="Picture 9" descr="CA8HQF0L.jpg"/>
          <p:cNvPicPr>
            <a:picLocks noChangeAspect="1"/>
          </p:cNvPicPr>
          <p:nvPr/>
        </p:nvPicPr>
        <p:blipFill>
          <a:blip r:embed="rId5"/>
          <a:srcRect/>
          <a:stretch>
            <a:fillRect/>
          </a:stretch>
        </p:blipFill>
        <p:spPr bwMode="auto">
          <a:xfrm>
            <a:off x="7643813" y="5143500"/>
            <a:ext cx="1104900" cy="1104900"/>
          </a:xfrm>
          <a:prstGeom prst="rect">
            <a:avLst/>
          </a:prstGeom>
          <a:noFill/>
          <a:ln w="9525">
            <a:noFill/>
            <a:miter lim="800000"/>
            <a:headEnd/>
            <a:tailEnd/>
          </a:ln>
        </p:spPr>
      </p:pic>
      <p:pic>
        <p:nvPicPr>
          <p:cNvPr id="11" name="Picture 4"/>
          <p:cNvPicPr>
            <a:picLocks noChangeAspect="1" noChangeArrowheads="1"/>
          </p:cNvPicPr>
          <p:nvPr/>
        </p:nvPicPr>
        <p:blipFill>
          <a:blip r:embed="rId6"/>
          <a:srcRect/>
          <a:stretch>
            <a:fillRect/>
          </a:stretch>
        </p:blipFill>
        <p:spPr bwMode="auto">
          <a:xfrm>
            <a:off x="4932363" y="7313613"/>
            <a:ext cx="1614487" cy="534987"/>
          </a:xfrm>
          <a:prstGeom prst="rect">
            <a:avLst/>
          </a:prstGeom>
          <a:noFill/>
          <a:ln w="9525">
            <a:noFill/>
            <a:miter lim="800000"/>
            <a:headEnd/>
            <a:tailEnd/>
          </a:ln>
        </p:spPr>
      </p:pic>
      <p:sp>
        <p:nvSpPr>
          <p:cNvPr id="8" name="Action Button: Custom 7">
            <a:hlinkClick r:id="" action="ppaction://noaction" highlightClick="1"/>
          </p:cNvPr>
          <p:cNvSpPr/>
          <p:nvPr/>
        </p:nvSpPr>
        <p:spPr>
          <a:xfrm>
            <a:off x="4695825" y="7048500"/>
            <a:ext cx="2116138" cy="35242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Gizmo</a:t>
            </a:r>
            <a:endParaRPr lang="en-AU" sz="1800" dirty="0"/>
          </a:p>
        </p:txBody>
      </p:sp>
      <p:pic>
        <p:nvPicPr>
          <p:cNvPr id="52233" name="Picture 9" descr="PIPClown2"/>
          <p:cNvPicPr>
            <a:picLocks noChangeAspect="1" noChangeArrowheads="1"/>
          </p:cNvPicPr>
          <p:nvPr/>
        </p:nvPicPr>
        <p:blipFill>
          <a:blip r:embed="rId7"/>
          <a:srcRect/>
          <a:stretch>
            <a:fillRect/>
          </a:stretch>
        </p:blipFill>
        <p:spPr bwMode="auto">
          <a:xfrm>
            <a:off x="152400" y="5943600"/>
            <a:ext cx="958850" cy="671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5E-6 0 L -2.5E-6 -0.11713 " pathEditMode="relative" rAng="0" ptsTypes="AA">
                                      <p:cBhvr>
                                        <p:cTn id="6" dur="2000" fill="hold"/>
                                        <p:tgtEl>
                                          <p:spTgt spid="8"/>
                                        </p:tgtEl>
                                        <p:attrNameLst>
                                          <p:attrName>ppt_x</p:attrName>
                                          <p:attrName>ppt_y</p:attrName>
                                        </p:attrNameLst>
                                      </p:cBhvr>
                                      <p:rCtr x="0" y="-5856"/>
                                    </p:animMotion>
                                  </p:childTnLst>
                                </p:cTn>
                              </p:par>
                              <p:par>
                                <p:cTn id="7" presetID="0" presetClass="path" presetSubtype="0" accel="50000" decel="50000" fill="hold" nodeType="withEffect">
                                  <p:stCondLst>
                                    <p:cond delay="0"/>
                                  </p:stCondLst>
                                  <p:childTnLst>
                                    <p:animMotion origin="layout" path="M 7.77778E-6 -4.44444E-6 L 7.77778E-6 -0.12593 " pathEditMode="relative" ptsTypes="AA">
                                      <p:cBhvr>
                                        <p:cTn id="8" dur="2000" fill="hold"/>
                                        <p:tgtEl>
                                          <p:spTgt spid="11"/>
                                        </p:tgtEl>
                                        <p:attrNameLst>
                                          <p:attrName>ppt_x,ppt_y</p:attrName>
                                        </p:attrNameLst>
                                      </p:cBhvr>
                                    </p:animMotion>
                                  </p:childTnLst>
                                </p:cTn>
                              </p:par>
                            </p:childTnLst>
                          </p:cTn>
                        </p:par>
                        <p:par>
                          <p:cTn id="9" fill="hold">
                            <p:stCondLst>
                              <p:cond delay="2000"/>
                            </p:stCondLst>
                            <p:childTnLst>
                              <p:par>
                                <p:cTn id="10" presetID="2" presetClass="exit" presetSubtype="4" fill="hold"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ppt_x"/>
                                          </p:val>
                                        </p:tav>
                                      </p:tavLst>
                                    </p:anim>
                                    <p:anim calcmode="lin" valueType="num">
                                      <p:cBhvr additive="base">
                                        <p:cTn id="12" dur="500"/>
                                        <p:tgtEl>
                                          <p:spTgt spid="11"/>
                                        </p:tgtEl>
                                        <p:attrNameLst>
                                          <p:attrName>ppt_y</p:attrName>
                                        </p:attrNameLst>
                                      </p:cBhvr>
                                      <p:tavLst>
                                        <p:tav tm="0">
                                          <p:val>
                                            <p:strVal val="ppt_y"/>
                                          </p:val>
                                        </p:tav>
                                        <p:tav tm="100000">
                                          <p:val>
                                            <p:strVal val="1+ppt_h/2"/>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2233"/>
                                        </p:tgtEl>
                                        <p:attrNameLst>
                                          <p:attrName>style.visibility</p:attrName>
                                        </p:attrNameLst>
                                      </p:cBhvr>
                                      <p:to>
                                        <p:strVal val="visible"/>
                                      </p:to>
                                    </p:set>
                                    <p:animEffect transition="in" filter="slide(fromBottom)">
                                      <p:cBhvr>
                                        <p:cTn id="18" dur="500"/>
                                        <p:tgtEl>
                                          <p:spTgt spid="52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Title 1"/>
          <p:cNvSpPr>
            <a:spLocks noGrp="1"/>
          </p:cNvSpPr>
          <p:nvPr>
            <p:ph type="title" idx="4294967295"/>
          </p:nvPr>
        </p:nvSpPr>
        <p:spPr>
          <a:xfrm>
            <a:off x="304800" y="0"/>
            <a:ext cx="8229600" cy="1143000"/>
          </a:xfrm>
        </p:spPr>
        <p:txBody>
          <a:bodyPr lIns="45720" rIns="45720" anchor="ctr"/>
          <a:lstStyle/>
          <a:p>
            <a:r>
              <a:rPr lang="en-US"/>
              <a:t>Image Manipulation</a:t>
            </a:r>
            <a:endParaRPr lang="en-AU"/>
          </a:p>
        </p:txBody>
      </p:sp>
      <p:pic>
        <p:nvPicPr>
          <p:cNvPr id="4" name="Picture 3" descr="JANEEE.JPG"/>
          <p:cNvPicPr>
            <a:picLocks noChangeAspect="1"/>
          </p:cNvPicPr>
          <p:nvPr/>
        </p:nvPicPr>
        <p:blipFill>
          <a:blip r:embed="rId3"/>
          <a:srcRect l="7034" t="2548" r="5034" b="26096"/>
          <a:stretch>
            <a:fillRect/>
          </a:stretch>
        </p:blipFill>
        <p:spPr bwMode="auto">
          <a:xfrm>
            <a:off x="457200" y="1295400"/>
            <a:ext cx="1800225" cy="201612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58371" name="TextBox 4"/>
          <p:cNvSpPr txBox="1">
            <a:spLocks noChangeArrowheads="1"/>
          </p:cNvSpPr>
          <p:nvPr/>
        </p:nvSpPr>
        <p:spPr bwMode="auto">
          <a:xfrm>
            <a:off x="0" y="3284538"/>
            <a:ext cx="2592388" cy="366712"/>
          </a:xfrm>
          <a:prstGeom prst="rect">
            <a:avLst/>
          </a:prstGeom>
          <a:noFill/>
          <a:ln w="9525">
            <a:noFill/>
            <a:miter lim="800000"/>
            <a:headEnd/>
            <a:tailEnd/>
          </a:ln>
        </p:spPr>
        <p:txBody>
          <a:bodyPr>
            <a:prstTxWarp prst="textNoShape">
              <a:avLst/>
            </a:prstTxWarp>
            <a:spAutoFit/>
          </a:bodyPr>
          <a:lstStyle/>
          <a:p>
            <a:pPr algn="ctr"/>
            <a:r>
              <a:rPr lang="en-US" sz="1800"/>
              <a:t>Original Image</a:t>
            </a:r>
            <a:endParaRPr lang="en-AU" sz="1800"/>
          </a:p>
        </p:txBody>
      </p:sp>
      <p:pic>
        <p:nvPicPr>
          <p:cNvPr id="6" name="Picture 5" descr="JANEEE(colourgraphicpen).jpg"/>
          <p:cNvPicPr>
            <a:picLocks noChangeAspect="1"/>
          </p:cNvPicPr>
          <p:nvPr/>
        </p:nvPicPr>
        <p:blipFill>
          <a:blip r:embed="rId4"/>
          <a:srcRect l="12657" t="3487" r="6337" b="19478"/>
          <a:stretch>
            <a:fillRect/>
          </a:stretch>
        </p:blipFill>
        <p:spPr bwMode="auto">
          <a:xfrm>
            <a:off x="2627313" y="1268413"/>
            <a:ext cx="1755775" cy="201612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58373" name="TextBox 6"/>
          <p:cNvSpPr txBox="1">
            <a:spLocks noChangeArrowheads="1"/>
          </p:cNvSpPr>
          <p:nvPr/>
        </p:nvSpPr>
        <p:spPr bwMode="auto">
          <a:xfrm>
            <a:off x="2339975" y="3357563"/>
            <a:ext cx="2087563" cy="336550"/>
          </a:xfrm>
          <a:prstGeom prst="rect">
            <a:avLst/>
          </a:prstGeom>
          <a:noFill/>
          <a:ln w="9525">
            <a:noFill/>
            <a:miter lim="800000"/>
            <a:headEnd/>
            <a:tailEnd/>
          </a:ln>
        </p:spPr>
        <p:txBody>
          <a:bodyPr>
            <a:prstTxWarp prst="textNoShape">
              <a:avLst/>
            </a:prstTxWarp>
            <a:spAutoFit/>
          </a:bodyPr>
          <a:lstStyle/>
          <a:p>
            <a:pPr algn="ctr"/>
            <a:r>
              <a:rPr lang="en-US" sz="1600"/>
              <a:t>Colour Graphic Pen</a:t>
            </a:r>
            <a:endParaRPr lang="en-AU" sz="1600"/>
          </a:p>
        </p:txBody>
      </p:sp>
      <p:pic>
        <p:nvPicPr>
          <p:cNvPr id="8" name="Picture 7" descr="JANEEE(modified plaster).jpg"/>
          <p:cNvPicPr>
            <a:picLocks noChangeAspect="1"/>
          </p:cNvPicPr>
          <p:nvPr/>
        </p:nvPicPr>
        <p:blipFill>
          <a:blip r:embed="rId5"/>
          <a:srcRect l="14313" t="4062" r="5534" b="22826"/>
          <a:stretch>
            <a:fillRect/>
          </a:stretch>
        </p:blipFill>
        <p:spPr bwMode="auto">
          <a:xfrm>
            <a:off x="4572000" y="1268413"/>
            <a:ext cx="1728788" cy="201612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58375" name="TextBox 8"/>
          <p:cNvSpPr txBox="1">
            <a:spLocks noChangeArrowheads="1"/>
          </p:cNvSpPr>
          <p:nvPr/>
        </p:nvSpPr>
        <p:spPr bwMode="auto">
          <a:xfrm>
            <a:off x="4500563" y="3357563"/>
            <a:ext cx="2016125" cy="366712"/>
          </a:xfrm>
          <a:prstGeom prst="rect">
            <a:avLst/>
          </a:prstGeom>
          <a:noFill/>
          <a:ln w="9525">
            <a:noFill/>
            <a:miter lim="800000"/>
            <a:headEnd/>
            <a:tailEnd/>
          </a:ln>
        </p:spPr>
        <p:txBody>
          <a:bodyPr>
            <a:prstTxWarp prst="textNoShape">
              <a:avLst/>
            </a:prstTxWarp>
            <a:spAutoFit/>
          </a:bodyPr>
          <a:lstStyle/>
          <a:p>
            <a:pPr algn="ctr"/>
            <a:r>
              <a:rPr lang="en-US" sz="1800"/>
              <a:t>Stamp</a:t>
            </a:r>
            <a:endParaRPr lang="en-AU" sz="1800"/>
          </a:p>
        </p:txBody>
      </p:sp>
      <p:pic>
        <p:nvPicPr>
          <p:cNvPr id="2050" name="Picture 2"/>
          <p:cNvPicPr>
            <a:picLocks noChangeAspect="1" noChangeArrowheads="1"/>
          </p:cNvPicPr>
          <p:nvPr/>
        </p:nvPicPr>
        <p:blipFill>
          <a:blip r:embed="rId6"/>
          <a:srcRect l="77151" b="69354"/>
          <a:stretch>
            <a:fillRect/>
          </a:stretch>
        </p:blipFill>
        <p:spPr bwMode="auto">
          <a:xfrm>
            <a:off x="6084888" y="3789363"/>
            <a:ext cx="2519362" cy="287972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2052" name="Picture 4"/>
          <p:cNvPicPr>
            <a:picLocks noChangeAspect="1" noChangeArrowheads="1"/>
          </p:cNvPicPr>
          <p:nvPr/>
        </p:nvPicPr>
        <p:blipFill>
          <a:blip r:embed="rId7"/>
          <a:srcRect l="78291" b="67438"/>
          <a:stretch>
            <a:fillRect/>
          </a:stretch>
        </p:blipFill>
        <p:spPr bwMode="auto">
          <a:xfrm>
            <a:off x="755650" y="3789363"/>
            <a:ext cx="2438400" cy="2808287"/>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2053" name="Picture 5"/>
          <p:cNvPicPr>
            <a:picLocks noChangeAspect="1" noChangeArrowheads="1"/>
          </p:cNvPicPr>
          <p:nvPr/>
        </p:nvPicPr>
        <p:blipFill>
          <a:blip r:embed="rId8"/>
          <a:srcRect l="77956" b="64043"/>
          <a:stretch>
            <a:fillRect/>
          </a:stretch>
        </p:blipFill>
        <p:spPr bwMode="auto">
          <a:xfrm>
            <a:off x="3492500" y="3789363"/>
            <a:ext cx="2303463" cy="288607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58379" name="TextBox 13"/>
          <p:cNvSpPr txBox="1">
            <a:spLocks noChangeArrowheads="1"/>
          </p:cNvSpPr>
          <p:nvPr/>
        </p:nvSpPr>
        <p:spPr bwMode="auto">
          <a:xfrm>
            <a:off x="6443663" y="3357563"/>
            <a:ext cx="1944687" cy="366712"/>
          </a:xfrm>
          <a:prstGeom prst="rect">
            <a:avLst/>
          </a:prstGeom>
          <a:noFill/>
          <a:ln w="9525">
            <a:noFill/>
            <a:miter lim="800000"/>
            <a:headEnd/>
            <a:tailEnd/>
          </a:ln>
        </p:spPr>
        <p:txBody>
          <a:bodyPr>
            <a:prstTxWarp prst="textNoShape">
              <a:avLst/>
            </a:prstTxWarp>
            <a:spAutoFit/>
          </a:bodyPr>
          <a:lstStyle/>
          <a:p>
            <a:pPr algn="ctr"/>
            <a:r>
              <a:rPr lang="en-US" sz="1800"/>
              <a:t>Stained Glass</a:t>
            </a:r>
            <a:endParaRPr lang="en-AU" sz="1800"/>
          </a:p>
        </p:txBody>
      </p:sp>
      <p:pic>
        <p:nvPicPr>
          <p:cNvPr id="15" name="Picture 14" descr="staindedglass.jpg"/>
          <p:cNvPicPr>
            <a:picLocks noChangeAspect="1"/>
          </p:cNvPicPr>
          <p:nvPr/>
        </p:nvPicPr>
        <p:blipFill>
          <a:blip r:embed="rId9"/>
          <a:srcRect l="13773" r="9424" b="19550"/>
          <a:stretch>
            <a:fillRect/>
          </a:stretch>
        </p:blipFill>
        <p:spPr bwMode="auto">
          <a:xfrm>
            <a:off x="6659563" y="1196975"/>
            <a:ext cx="1685925" cy="2205038"/>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Title 1"/>
          <p:cNvSpPr>
            <a:spLocks noGrp="1"/>
          </p:cNvSpPr>
          <p:nvPr>
            <p:ph type="title" idx="4294967295"/>
          </p:nvPr>
        </p:nvSpPr>
        <p:spPr>
          <a:xfrm>
            <a:off x="228600" y="228600"/>
            <a:ext cx="8229600" cy="1143000"/>
          </a:xfrm>
        </p:spPr>
        <p:txBody>
          <a:bodyPr lIns="45720" rIns="45720" anchor="ctr"/>
          <a:lstStyle/>
          <a:p>
            <a:r>
              <a:rPr lang="en-US"/>
              <a:t>Liquefying Images</a:t>
            </a:r>
            <a:endParaRPr lang="en-AU"/>
          </a:p>
        </p:txBody>
      </p:sp>
      <p:pic>
        <p:nvPicPr>
          <p:cNvPr id="4" name="Picture 3" descr="JANEEEbugtypething.jpg"/>
          <p:cNvPicPr>
            <a:picLocks noChangeAspect="1"/>
          </p:cNvPicPr>
          <p:nvPr/>
        </p:nvPicPr>
        <p:blipFill>
          <a:blip r:embed="rId3"/>
          <a:srcRect/>
          <a:stretch>
            <a:fillRect/>
          </a:stretch>
        </p:blipFill>
        <p:spPr bwMode="auto">
          <a:xfrm>
            <a:off x="250825" y="1341438"/>
            <a:ext cx="1728788" cy="238442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5" name="Picture 4" descr="JANEEEpillowcaseblobthing.jpeg"/>
          <p:cNvPicPr>
            <a:picLocks noChangeAspect="1"/>
          </p:cNvPicPr>
          <p:nvPr/>
        </p:nvPicPr>
        <p:blipFill>
          <a:blip r:embed="rId4"/>
          <a:srcRect/>
          <a:stretch>
            <a:fillRect/>
          </a:stretch>
        </p:blipFill>
        <p:spPr bwMode="auto">
          <a:xfrm>
            <a:off x="1835150" y="2060575"/>
            <a:ext cx="1584325" cy="2185988"/>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7" name="Picture 6" descr="JANEL.jpg"/>
          <p:cNvPicPr>
            <a:picLocks noChangeAspect="1"/>
          </p:cNvPicPr>
          <p:nvPr/>
        </p:nvPicPr>
        <p:blipFill>
          <a:blip r:embed="rId5"/>
          <a:srcRect/>
          <a:stretch>
            <a:fillRect/>
          </a:stretch>
        </p:blipFill>
        <p:spPr bwMode="auto">
          <a:xfrm>
            <a:off x="3059113" y="3213100"/>
            <a:ext cx="1584325" cy="2185988"/>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8" name="Picture 7" descr="janeLIII.jpg"/>
          <p:cNvPicPr>
            <a:picLocks noChangeAspect="1"/>
          </p:cNvPicPr>
          <p:nvPr/>
        </p:nvPicPr>
        <p:blipFill>
          <a:blip r:embed="rId6"/>
          <a:srcRect/>
          <a:stretch>
            <a:fillRect/>
          </a:stretch>
        </p:blipFill>
        <p:spPr bwMode="auto">
          <a:xfrm>
            <a:off x="4356100" y="4581525"/>
            <a:ext cx="1584325" cy="2173288"/>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9" name="Picture 4"/>
          <p:cNvPicPr>
            <a:picLocks noChangeAspect="1" noChangeArrowheads="1"/>
          </p:cNvPicPr>
          <p:nvPr/>
        </p:nvPicPr>
        <p:blipFill>
          <a:blip r:embed="rId7"/>
          <a:srcRect l="77371" t="3780" r="1367" b="28299"/>
          <a:stretch>
            <a:fillRect/>
          </a:stretch>
        </p:blipFill>
        <p:spPr bwMode="auto">
          <a:xfrm>
            <a:off x="6527800" y="115888"/>
            <a:ext cx="2508250" cy="662622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259632" y="404664"/>
            <a:ext cx="6647975"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ea typeface="+mn-ea"/>
                <a:cs typeface="Arial" charset="0"/>
              </a:rPr>
              <a:t>Image Manipulation</a:t>
            </a:r>
          </a:p>
        </p:txBody>
      </p:sp>
      <p:pic>
        <p:nvPicPr>
          <p:cNvPr id="62466" name="Picture 4" descr="dog.jpg"/>
          <p:cNvPicPr>
            <a:picLocks noChangeAspect="1"/>
          </p:cNvPicPr>
          <p:nvPr/>
        </p:nvPicPr>
        <p:blipFill>
          <a:blip r:embed="rId3"/>
          <a:srcRect/>
          <a:stretch>
            <a:fillRect/>
          </a:stretch>
        </p:blipFill>
        <p:spPr bwMode="auto">
          <a:xfrm>
            <a:off x="179388" y="1268413"/>
            <a:ext cx="2466975" cy="1847850"/>
          </a:xfrm>
          <a:prstGeom prst="rect">
            <a:avLst/>
          </a:prstGeom>
          <a:noFill/>
          <a:ln w="9525">
            <a:noFill/>
            <a:miter lim="800000"/>
            <a:headEnd/>
            <a:tailEnd/>
          </a:ln>
        </p:spPr>
      </p:pic>
      <p:sp>
        <p:nvSpPr>
          <p:cNvPr id="62467" name="TextBox 5"/>
          <p:cNvSpPr txBox="1">
            <a:spLocks noChangeArrowheads="1"/>
          </p:cNvSpPr>
          <p:nvPr/>
        </p:nvSpPr>
        <p:spPr bwMode="auto">
          <a:xfrm>
            <a:off x="395288" y="3213100"/>
            <a:ext cx="1873250" cy="366713"/>
          </a:xfrm>
          <a:prstGeom prst="rect">
            <a:avLst/>
          </a:prstGeom>
          <a:noFill/>
          <a:ln w="9525">
            <a:noFill/>
            <a:miter lim="800000"/>
            <a:headEnd/>
            <a:tailEnd/>
          </a:ln>
        </p:spPr>
        <p:txBody>
          <a:bodyPr>
            <a:prstTxWarp prst="textNoShape">
              <a:avLst/>
            </a:prstTxWarp>
            <a:spAutoFit/>
          </a:bodyPr>
          <a:lstStyle/>
          <a:p>
            <a:r>
              <a:rPr lang="en-AU" sz="1800">
                <a:ea typeface="Arial" pitchFamily="-72" charset="0"/>
                <a:cs typeface="Arial" pitchFamily="-72" charset="0"/>
              </a:rPr>
              <a:t>Original Picture</a:t>
            </a:r>
          </a:p>
        </p:txBody>
      </p:sp>
      <p:pic>
        <p:nvPicPr>
          <p:cNvPr id="62468" name="Picture 4" descr="dog2.jpg"/>
          <p:cNvPicPr>
            <a:picLocks noChangeAspect="1"/>
          </p:cNvPicPr>
          <p:nvPr/>
        </p:nvPicPr>
        <p:blipFill>
          <a:blip r:embed="rId4"/>
          <a:srcRect/>
          <a:stretch>
            <a:fillRect/>
          </a:stretch>
        </p:blipFill>
        <p:spPr bwMode="auto">
          <a:xfrm>
            <a:off x="3276600" y="2060575"/>
            <a:ext cx="2616200" cy="1960563"/>
          </a:xfrm>
          <a:prstGeom prst="rect">
            <a:avLst/>
          </a:prstGeom>
          <a:noFill/>
          <a:ln w="9525">
            <a:noFill/>
            <a:miter lim="800000"/>
            <a:headEnd/>
            <a:tailEnd/>
          </a:ln>
        </p:spPr>
      </p:pic>
      <p:sp>
        <p:nvSpPr>
          <p:cNvPr id="62469" name="TextBox 5"/>
          <p:cNvSpPr txBox="1">
            <a:spLocks noChangeArrowheads="1"/>
          </p:cNvSpPr>
          <p:nvPr/>
        </p:nvSpPr>
        <p:spPr bwMode="auto">
          <a:xfrm>
            <a:off x="3419475" y="4076700"/>
            <a:ext cx="2376488" cy="366713"/>
          </a:xfrm>
          <a:prstGeom prst="rect">
            <a:avLst/>
          </a:prstGeom>
          <a:noFill/>
          <a:ln w="9525">
            <a:noFill/>
            <a:miter lim="800000"/>
            <a:headEnd/>
            <a:tailEnd/>
          </a:ln>
        </p:spPr>
        <p:txBody>
          <a:bodyPr>
            <a:prstTxWarp prst="textNoShape">
              <a:avLst/>
            </a:prstTxWarp>
            <a:spAutoFit/>
          </a:bodyPr>
          <a:lstStyle/>
          <a:p>
            <a:r>
              <a:rPr lang="en-US" sz="1800">
                <a:ea typeface="Arial" pitchFamily="-72" charset="0"/>
                <a:cs typeface="Arial" pitchFamily="-72" charset="0"/>
              </a:rPr>
              <a:t>Change of Contrast</a:t>
            </a:r>
            <a:endParaRPr lang="en-AU" sz="1800">
              <a:ea typeface="Arial" pitchFamily="-72" charset="0"/>
              <a:cs typeface="Arial" pitchFamily="-72" charset="0"/>
            </a:endParaRPr>
          </a:p>
        </p:txBody>
      </p:sp>
      <p:pic>
        <p:nvPicPr>
          <p:cNvPr id="62470" name="Picture 6" descr="dogcropped.jpg"/>
          <p:cNvPicPr>
            <a:picLocks noChangeAspect="1"/>
          </p:cNvPicPr>
          <p:nvPr/>
        </p:nvPicPr>
        <p:blipFill>
          <a:blip r:embed="rId5"/>
          <a:srcRect/>
          <a:stretch>
            <a:fillRect/>
          </a:stretch>
        </p:blipFill>
        <p:spPr bwMode="auto">
          <a:xfrm>
            <a:off x="323850" y="4221163"/>
            <a:ext cx="2447925" cy="1858962"/>
          </a:xfrm>
          <a:prstGeom prst="rect">
            <a:avLst/>
          </a:prstGeom>
          <a:noFill/>
          <a:ln w="9525">
            <a:noFill/>
            <a:miter lim="800000"/>
            <a:headEnd/>
            <a:tailEnd/>
          </a:ln>
        </p:spPr>
      </p:pic>
      <p:sp>
        <p:nvSpPr>
          <p:cNvPr id="62471" name="TextBox 7"/>
          <p:cNvSpPr txBox="1">
            <a:spLocks noChangeArrowheads="1"/>
          </p:cNvSpPr>
          <p:nvPr/>
        </p:nvSpPr>
        <p:spPr bwMode="auto">
          <a:xfrm>
            <a:off x="250825" y="6165850"/>
            <a:ext cx="2449513" cy="366713"/>
          </a:xfrm>
          <a:prstGeom prst="rect">
            <a:avLst/>
          </a:prstGeom>
          <a:noFill/>
          <a:ln w="9525">
            <a:noFill/>
            <a:miter lim="800000"/>
            <a:headEnd/>
            <a:tailEnd/>
          </a:ln>
        </p:spPr>
        <p:txBody>
          <a:bodyPr>
            <a:prstTxWarp prst="textNoShape">
              <a:avLst/>
            </a:prstTxWarp>
            <a:spAutoFit/>
          </a:bodyPr>
          <a:lstStyle/>
          <a:p>
            <a:pPr algn="ctr"/>
            <a:r>
              <a:rPr lang="en-US" sz="1800">
                <a:ea typeface="Arial" pitchFamily="-72" charset="0"/>
                <a:cs typeface="Arial" pitchFamily="-72" charset="0"/>
              </a:rPr>
              <a:t>Cropped</a:t>
            </a:r>
            <a:endParaRPr lang="en-AU" sz="1800">
              <a:ea typeface="Arial" pitchFamily="-72" charset="0"/>
              <a:cs typeface="Arial" pitchFamily="-72" charset="0"/>
            </a:endParaRPr>
          </a:p>
        </p:txBody>
      </p:sp>
      <p:pic>
        <p:nvPicPr>
          <p:cNvPr id="62472" name="Picture 5"/>
          <p:cNvPicPr>
            <a:picLocks noChangeAspect="1" noChangeArrowheads="1"/>
          </p:cNvPicPr>
          <p:nvPr/>
        </p:nvPicPr>
        <p:blipFill>
          <a:blip r:embed="rId6"/>
          <a:srcRect/>
          <a:stretch>
            <a:fillRect/>
          </a:stretch>
        </p:blipFill>
        <p:spPr bwMode="auto">
          <a:xfrm>
            <a:off x="3276600" y="4724400"/>
            <a:ext cx="2586038" cy="1184275"/>
          </a:xfrm>
          <a:prstGeom prst="rect">
            <a:avLst/>
          </a:prstGeom>
          <a:noFill/>
          <a:ln w="9525">
            <a:noFill/>
            <a:miter lim="800000"/>
            <a:headEnd/>
            <a:tailEnd/>
          </a:ln>
        </p:spPr>
      </p:pic>
      <p:pic>
        <p:nvPicPr>
          <p:cNvPr id="62473" name="Picture 6"/>
          <p:cNvPicPr>
            <a:picLocks noChangeAspect="1" noChangeArrowheads="1"/>
          </p:cNvPicPr>
          <p:nvPr/>
        </p:nvPicPr>
        <p:blipFill>
          <a:blip r:embed="rId7"/>
          <a:srcRect l="5316" t="2216" r="58656" b="45367"/>
          <a:stretch>
            <a:fillRect/>
          </a:stretch>
        </p:blipFill>
        <p:spPr bwMode="auto">
          <a:xfrm>
            <a:off x="6659563" y="4221163"/>
            <a:ext cx="1944687" cy="2262187"/>
          </a:xfrm>
          <a:prstGeom prst="rect">
            <a:avLst/>
          </a:prstGeom>
          <a:noFill/>
          <a:ln w="9525">
            <a:noFill/>
            <a:miter lim="800000"/>
            <a:headEnd/>
            <a:tailEnd/>
          </a:ln>
        </p:spPr>
      </p:pic>
      <p:pic>
        <p:nvPicPr>
          <p:cNvPr id="62474" name="Picture 10" descr="Black and white.jpg"/>
          <p:cNvPicPr>
            <a:picLocks noChangeAspect="1"/>
          </p:cNvPicPr>
          <p:nvPr/>
        </p:nvPicPr>
        <p:blipFill>
          <a:blip r:embed="rId8"/>
          <a:srcRect/>
          <a:stretch>
            <a:fillRect/>
          </a:stretch>
        </p:blipFill>
        <p:spPr bwMode="auto">
          <a:xfrm>
            <a:off x="6300788" y="1989138"/>
            <a:ext cx="2509837" cy="1879600"/>
          </a:xfrm>
          <a:prstGeom prst="rect">
            <a:avLst/>
          </a:prstGeom>
          <a:noFill/>
          <a:ln w="9525">
            <a:noFill/>
            <a:miter lim="800000"/>
            <a:headEnd/>
            <a:tailEnd/>
          </a:ln>
        </p:spPr>
      </p:pic>
      <p:sp>
        <p:nvSpPr>
          <p:cNvPr id="62475" name="TextBox 11"/>
          <p:cNvSpPr txBox="1">
            <a:spLocks noChangeArrowheads="1"/>
          </p:cNvSpPr>
          <p:nvPr/>
        </p:nvSpPr>
        <p:spPr bwMode="auto">
          <a:xfrm>
            <a:off x="6588125" y="1484313"/>
            <a:ext cx="2808288" cy="366712"/>
          </a:xfrm>
          <a:prstGeom prst="rect">
            <a:avLst/>
          </a:prstGeom>
          <a:noFill/>
          <a:ln w="9525">
            <a:noFill/>
            <a:miter lim="800000"/>
            <a:headEnd/>
            <a:tailEnd/>
          </a:ln>
        </p:spPr>
        <p:txBody>
          <a:bodyPr>
            <a:prstTxWarp prst="textNoShape">
              <a:avLst/>
            </a:prstTxWarp>
            <a:spAutoFit/>
          </a:bodyPr>
          <a:lstStyle/>
          <a:p>
            <a:r>
              <a:rPr lang="en-US" sz="1800">
                <a:ea typeface="Arial" pitchFamily="-72" charset="0"/>
                <a:cs typeface="Arial" pitchFamily="-72" charset="0"/>
              </a:rPr>
              <a:t>Black and White</a:t>
            </a:r>
            <a:endParaRPr lang="en-AU" sz="1800">
              <a:ea typeface="Arial" pitchFamily="-72" charset="0"/>
              <a:cs typeface="Arial" pitchFamily="-72"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223119" y="7789"/>
            <a:ext cx="6647976"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ea typeface="+mn-ea"/>
                <a:cs typeface="Arial" charset="0"/>
              </a:rPr>
              <a:t>Image Manipulation</a:t>
            </a:r>
          </a:p>
        </p:txBody>
      </p:sp>
      <p:sp>
        <p:nvSpPr>
          <p:cNvPr id="64514" name="TextBox 5"/>
          <p:cNvSpPr txBox="1">
            <a:spLocks noChangeArrowheads="1"/>
          </p:cNvSpPr>
          <p:nvPr/>
        </p:nvSpPr>
        <p:spPr bwMode="auto">
          <a:xfrm>
            <a:off x="228600" y="3276600"/>
            <a:ext cx="1873250" cy="366713"/>
          </a:xfrm>
          <a:prstGeom prst="rect">
            <a:avLst/>
          </a:prstGeom>
          <a:noFill/>
          <a:ln w="9525">
            <a:noFill/>
            <a:miter lim="800000"/>
            <a:headEnd/>
            <a:tailEnd/>
          </a:ln>
        </p:spPr>
        <p:txBody>
          <a:bodyPr>
            <a:prstTxWarp prst="textNoShape">
              <a:avLst/>
            </a:prstTxWarp>
            <a:spAutoFit/>
          </a:bodyPr>
          <a:lstStyle/>
          <a:p>
            <a:r>
              <a:rPr lang="en-AU" sz="1800">
                <a:ea typeface="Arial" pitchFamily="-72" charset="0"/>
                <a:cs typeface="Arial" pitchFamily="-72" charset="0"/>
              </a:rPr>
              <a:t>Original Picture</a:t>
            </a:r>
          </a:p>
        </p:txBody>
      </p:sp>
      <p:sp>
        <p:nvSpPr>
          <p:cNvPr id="64515" name="TextBox 5"/>
          <p:cNvSpPr txBox="1">
            <a:spLocks noChangeArrowheads="1"/>
          </p:cNvSpPr>
          <p:nvPr/>
        </p:nvSpPr>
        <p:spPr bwMode="auto">
          <a:xfrm>
            <a:off x="6019800" y="914400"/>
            <a:ext cx="2376488" cy="366713"/>
          </a:xfrm>
          <a:prstGeom prst="rect">
            <a:avLst/>
          </a:prstGeom>
          <a:noFill/>
          <a:ln w="9525">
            <a:noFill/>
            <a:miter lim="800000"/>
            <a:headEnd/>
            <a:tailEnd/>
          </a:ln>
        </p:spPr>
        <p:txBody>
          <a:bodyPr>
            <a:prstTxWarp prst="textNoShape">
              <a:avLst/>
            </a:prstTxWarp>
            <a:spAutoFit/>
          </a:bodyPr>
          <a:lstStyle/>
          <a:p>
            <a:r>
              <a:rPr lang="en-US" sz="1800">
                <a:ea typeface="Arial" pitchFamily="-72" charset="0"/>
                <a:cs typeface="Arial" pitchFamily="-72" charset="0"/>
              </a:rPr>
              <a:t>Change of Contrast</a:t>
            </a:r>
            <a:endParaRPr lang="en-AU" sz="1800">
              <a:ea typeface="Arial" pitchFamily="-72" charset="0"/>
              <a:cs typeface="Arial" pitchFamily="-72" charset="0"/>
            </a:endParaRPr>
          </a:p>
        </p:txBody>
      </p:sp>
      <p:sp>
        <p:nvSpPr>
          <p:cNvPr id="64516" name="TextBox 7"/>
          <p:cNvSpPr txBox="1">
            <a:spLocks noChangeArrowheads="1"/>
          </p:cNvSpPr>
          <p:nvPr/>
        </p:nvSpPr>
        <p:spPr bwMode="auto">
          <a:xfrm>
            <a:off x="250825" y="6165850"/>
            <a:ext cx="2449513" cy="366713"/>
          </a:xfrm>
          <a:prstGeom prst="rect">
            <a:avLst/>
          </a:prstGeom>
          <a:noFill/>
          <a:ln w="9525">
            <a:noFill/>
            <a:miter lim="800000"/>
            <a:headEnd/>
            <a:tailEnd/>
          </a:ln>
        </p:spPr>
        <p:txBody>
          <a:bodyPr>
            <a:prstTxWarp prst="textNoShape">
              <a:avLst/>
            </a:prstTxWarp>
            <a:spAutoFit/>
          </a:bodyPr>
          <a:lstStyle/>
          <a:p>
            <a:pPr algn="ctr"/>
            <a:r>
              <a:rPr lang="en-US" sz="1800">
                <a:ea typeface="Arial" pitchFamily="-72" charset="0"/>
                <a:cs typeface="Arial" pitchFamily="-72" charset="0"/>
              </a:rPr>
              <a:t>Cropped</a:t>
            </a:r>
            <a:endParaRPr lang="en-AU" sz="1800">
              <a:ea typeface="Arial" pitchFamily="-72" charset="0"/>
              <a:cs typeface="Arial" pitchFamily="-72" charset="0"/>
            </a:endParaRPr>
          </a:p>
        </p:txBody>
      </p:sp>
      <p:sp>
        <p:nvSpPr>
          <p:cNvPr id="64517" name="TextBox 11"/>
          <p:cNvSpPr txBox="1">
            <a:spLocks noChangeArrowheads="1"/>
          </p:cNvSpPr>
          <p:nvPr/>
        </p:nvSpPr>
        <p:spPr bwMode="auto">
          <a:xfrm>
            <a:off x="4267200" y="6019800"/>
            <a:ext cx="2462213" cy="366713"/>
          </a:xfrm>
          <a:prstGeom prst="rect">
            <a:avLst/>
          </a:prstGeom>
          <a:noFill/>
          <a:ln w="9525">
            <a:noFill/>
            <a:miter lim="800000"/>
            <a:headEnd/>
            <a:tailEnd/>
          </a:ln>
        </p:spPr>
        <p:txBody>
          <a:bodyPr>
            <a:prstTxWarp prst="textNoShape">
              <a:avLst/>
            </a:prstTxWarp>
            <a:spAutoFit/>
          </a:bodyPr>
          <a:lstStyle/>
          <a:p>
            <a:r>
              <a:rPr lang="en-US" sz="1800">
                <a:ea typeface="Arial" pitchFamily="-72" charset="0"/>
                <a:cs typeface="Arial" pitchFamily="-72" charset="0"/>
              </a:rPr>
              <a:t>Effect</a:t>
            </a:r>
            <a:endParaRPr lang="en-AU" sz="1800">
              <a:ea typeface="Arial" pitchFamily="-72" charset="0"/>
              <a:cs typeface="Arial" pitchFamily="-72" charset="0"/>
            </a:endParaRPr>
          </a:p>
        </p:txBody>
      </p:sp>
      <p:pic>
        <p:nvPicPr>
          <p:cNvPr id="64518" name="Picture 13" descr="original"/>
          <p:cNvPicPr>
            <a:picLocks noChangeAspect="1" noChangeArrowheads="1"/>
          </p:cNvPicPr>
          <p:nvPr/>
        </p:nvPicPr>
        <p:blipFill>
          <a:blip r:embed="rId3"/>
          <a:srcRect/>
          <a:stretch>
            <a:fillRect/>
          </a:stretch>
        </p:blipFill>
        <p:spPr bwMode="auto">
          <a:xfrm>
            <a:off x="304800" y="1143000"/>
            <a:ext cx="3522663" cy="2090738"/>
          </a:xfrm>
          <a:prstGeom prst="rect">
            <a:avLst/>
          </a:prstGeom>
          <a:noFill/>
          <a:ln w="9525">
            <a:noFill/>
            <a:miter lim="800000"/>
            <a:headEnd/>
            <a:tailEnd/>
          </a:ln>
        </p:spPr>
      </p:pic>
      <p:pic>
        <p:nvPicPr>
          <p:cNvPr id="64519" name="Picture 15" descr="modification3"/>
          <p:cNvPicPr>
            <a:picLocks noChangeAspect="1" noChangeArrowheads="1"/>
          </p:cNvPicPr>
          <p:nvPr/>
        </p:nvPicPr>
        <p:blipFill>
          <a:blip r:embed="rId4"/>
          <a:srcRect/>
          <a:stretch>
            <a:fillRect/>
          </a:stretch>
        </p:blipFill>
        <p:spPr bwMode="auto">
          <a:xfrm>
            <a:off x="3733800" y="3810000"/>
            <a:ext cx="3522663" cy="2090738"/>
          </a:xfrm>
          <a:prstGeom prst="rect">
            <a:avLst/>
          </a:prstGeom>
          <a:noFill/>
          <a:ln w="9525">
            <a:noFill/>
            <a:miter lim="800000"/>
            <a:headEnd/>
            <a:tailEnd/>
          </a:ln>
        </p:spPr>
      </p:pic>
      <p:pic>
        <p:nvPicPr>
          <p:cNvPr id="64520" name="Picture 16" descr="modification2"/>
          <p:cNvPicPr>
            <a:picLocks noChangeAspect="1" noChangeArrowheads="1"/>
          </p:cNvPicPr>
          <p:nvPr/>
        </p:nvPicPr>
        <p:blipFill>
          <a:blip r:embed="rId5"/>
          <a:srcRect/>
          <a:stretch>
            <a:fillRect/>
          </a:stretch>
        </p:blipFill>
        <p:spPr bwMode="auto">
          <a:xfrm>
            <a:off x="228600" y="3810000"/>
            <a:ext cx="3325813" cy="2343150"/>
          </a:xfrm>
          <a:prstGeom prst="rect">
            <a:avLst/>
          </a:prstGeom>
          <a:noFill/>
          <a:ln w="9525">
            <a:noFill/>
            <a:miter lim="800000"/>
            <a:headEnd/>
            <a:tailEnd/>
          </a:ln>
        </p:spPr>
      </p:pic>
      <p:sp>
        <p:nvSpPr>
          <p:cNvPr id="64521" name="Rectangle 11"/>
          <p:cNvSpPr>
            <a:spLocks noChangeArrowheads="1"/>
          </p:cNvSpPr>
          <p:nvPr/>
        </p:nvSpPr>
        <p:spPr bwMode="auto">
          <a:xfrm>
            <a:off x="228600" y="1066800"/>
            <a:ext cx="3581400" cy="2209800"/>
          </a:xfrm>
          <a:prstGeom prst="rect">
            <a:avLst/>
          </a:prstGeom>
          <a:noFill/>
          <a:ln w="88900">
            <a:solidFill>
              <a:srgbClr val="FFFF00"/>
            </a:solidFill>
            <a:miter lim="800000"/>
            <a:headEnd/>
            <a:tailEnd/>
          </a:ln>
        </p:spPr>
        <p:txBody>
          <a:bodyPr wrap="none" anchor="ctr">
            <a:prstTxWarp prst="textNoShape">
              <a:avLst/>
            </a:prstTxWarp>
          </a:bodyPr>
          <a:lstStyle/>
          <a:p>
            <a:endParaRPr lang="en-US"/>
          </a:p>
        </p:txBody>
      </p:sp>
      <p:sp>
        <p:nvSpPr>
          <p:cNvPr id="64522" name="Rectangle 12"/>
          <p:cNvSpPr>
            <a:spLocks noChangeArrowheads="1"/>
          </p:cNvSpPr>
          <p:nvPr/>
        </p:nvSpPr>
        <p:spPr bwMode="auto">
          <a:xfrm>
            <a:off x="152400" y="3810000"/>
            <a:ext cx="3429000" cy="2309813"/>
          </a:xfrm>
          <a:prstGeom prst="rect">
            <a:avLst/>
          </a:prstGeom>
          <a:noFill/>
          <a:ln w="88900">
            <a:solidFill>
              <a:srgbClr val="FFFF00"/>
            </a:solidFill>
            <a:miter lim="800000"/>
            <a:headEnd/>
            <a:tailEnd/>
          </a:ln>
        </p:spPr>
        <p:txBody>
          <a:bodyPr wrap="none" anchor="ctr">
            <a:prstTxWarp prst="textNoShape">
              <a:avLst/>
            </a:prstTxWarp>
          </a:bodyPr>
          <a:lstStyle/>
          <a:p>
            <a:endParaRPr lang="en-US"/>
          </a:p>
        </p:txBody>
      </p:sp>
      <p:sp>
        <p:nvSpPr>
          <p:cNvPr id="64523" name="Rectangle 13"/>
          <p:cNvSpPr>
            <a:spLocks noChangeArrowheads="1"/>
          </p:cNvSpPr>
          <p:nvPr/>
        </p:nvSpPr>
        <p:spPr bwMode="auto">
          <a:xfrm>
            <a:off x="4572000" y="1314450"/>
            <a:ext cx="3429000" cy="2114550"/>
          </a:xfrm>
          <a:prstGeom prst="rect">
            <a:avLst/>
          </a:prstGeom>
          <a:solidFill>
            <a:srgbClr val="FFFF00"/>
          </a:solidFill>
          <a:ln w="88900">
            <a:solidFill>
              <a:srgbClr val="FFFF00"/>
            </a:solidFill>
            <a:miter lim="800000"/>
            <a:headEnd/>
            <a:tailEnd/>
          </a:ln>
        </p:spPr>
        <p:txBody>
          <a:bodyPr wrap="none" anchor="ctr">
            <a:prstTxWarp prst="textNoShape">
              <a:avLst/>
            </a:prstTxWarp>
          </a:bodyPr>
          <a:lstStyle/>
          <a:p>
            <a:endParaRPr lang="en-US"/>
          </a:p>
        </p:txBody>
      </p:sp>
      <p:sp>
        <p:nvSpPr>
          <p:cNvPr id="64524" name="Rectangle 14"/>
          <p:cNvSpPr>
            <a:spLocks noChangeArrowheads="1"/>
          </p:cNvSpPr>
          <p:nvPr/>
        </p:nvSpPr>
        <p:spPr bwMode="auto">
          <a:xfrm>
            <a:off x="3733800" y="3810000"/>
            <a:ext cx="3505200" cy="2133600"/>
          </a:xfrm>
          <a:prstGeom prst="rect">
            <a:avLst/>
          </a:prstGeom>
          <a:noFill/>
          <a:ln w="88900">
            <a:solidFill>
              <a:srgbClr val="FFFF00"/>
            </a:solidFill>
            <a:miter lim="800000"/>
            <a:headEnd/>
            <a:tailEnd/>
          </a:ln>
        </p:spPr>
        <p:txBody>
          <a:bodyPr wrap="none" anchor="ctr">
            <a:prstTxWarp prst="textNoShape">
              <a:avLst/>
            </a:prstTxWarp>
          </a:bodyPr>
          <a:lstStyle/>
          <a:p>
            <a:endParaRPr lang="en-US"/>
          </a:p>
        </p:txBody>
      </p:sp>
      <p:pic>
        <p:nvPicPr>
          <p:cNvPr id="64525" name="Picture 18" descr="Screen shot 2017-10-27 at 8"/>
          <p:cNvPicPr>
            <a:picLocks noChangeAspect="1" noChangeArrowheads="1"/>
          </p:cNvPicPr>
          <p:nvPr/>
        </p:nvPicPr>
        <p:blipFill>
          <a:blip r:embed="rId6"/>
          <a:srcRect/>
          <a:stretch>
            <a:fillRect/>
          </a:stretch>
        </p:blipFill>
        <p:spPr bwMode="auto">
          <a:xfrm>
            <a:off x="5962650" y="4876800"/>
            <a:ext cx="3181350" cy="1819275"/>
          </a:xfrm>
          <a:prstGeom prst="rect">
            <a:avLst/>
          </a:prstGeom>
          <a:noFill/>
          <a:ln w="9525">
            <a:noFill/>
            <a:miter lim="800000"/>
            <a:headEnd/>
            <a:tailEnd/>
          </a:ln>
        </p:spPr>
      </p:pic>
      <p:pic>
        <p:nvPicPr>
          <p:cNvPr id="64526" name="Picture 17" descr="modification1"/>
          <p:cNvPicPr>
            <a:picLocks noChangeAspect="1" noChangeArrowheads="1"/>
          </p:cNvPicPr>
          <p:nvPr/>
        </p:nvPicPr>
        <p:blipFill>
          <a:blip r:embed="rId7"/>
          <a:srcRect/>
          <a:stretch>
            <a:fillRect/>
          </a:stretch>
        </p:blipFill>
        <p:spPr bwMode="auto">
          <a:xfrm>
            <a:off x="4648200" y="1371600"/>
            <a:ext cx="4191000" cy="2055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1" name="Title 1"/>
          <p:cNvPicPr>
            <a:picLocks noGrp="1" noChangeArrowheads="1"/>
          </p:cNvPicPr>
          <p:nvPr>
            <p:ph type="title" idx="4294967295"/>
          </p:nvPr>
        </p:nvPicPr>
        <p:blipFill>
          <a:blip r:embed="rId3"/>
          <a:srcRect/>
          <a:stretch>
            <a:fillRect/>
          </a:stretch>
        </p:blipFill>
        <p:spPr>
          <a:xfrm>
            <a:off x="450850" y="268288"/>
            <a:ext cx="8242300" cy="1158875"/>
          </a:xfrm>
        </p:spPr>
      </p:pic>
      <p:pic>
        <p:nvPicPr>
          <p:cNvPr id="4" name="Content Placeholder 3" descr="original.jpg"/>
          <p:cNvPicPr>
            <a:picLocks noGrp="1" noChangeAspect="1"/>
          </p:cNvPicPr>
          <p:nvPr>
            <p:ph idx="4294967295"/>
          </p:nvPr>
        </p:nvPicPr>
        <p:blipFill>
          <a:blip r:embed="rId4"/>
          <a:srcRect/>
          <a:stretch>
            <a:fillRect/>
          </a:stretch>
        </p:blipFill>
        <p:spPr>
          <a:xfrm>
            <a:off x="179388" y="1628775"/>
            <a:ext cx="1946275" cy="2087563"/>
          </a:xfrm>
          <a:solidFill>
            <a:srgbClr val="000000"/>
          </a:solidFill>
          <a:ln w="28575" cap="sq">
            <a:solidFill>
              <a:schemeClr val="tx1"/>
            </a:solidFill>
          </a:ln>
          <a:effectLst>
            <a:outerShdw blurRad="63500" dist="190500" dir="2700000" sy="89999" algn="bl" rotWithShape="0">
              <a:srgbClr val="000000">
                <a:alpha val="39999"/>
              </a:srgbClr>
            </a:outerShdw>
          </a:effectLst>
        </p:spPr>
      </p:pic>
      <p:pic>
        <p:nvPicPr>
          <p:cNvPr id="5" name="Picture 4" descr="modification1 .jpg"/>
          <p:cNvPicPr>
            <a:picLocks noChangeAspect="1"/>
          </p:cNvPicPr>
          <p:nvPr/>
        </p:nvPicPr>
        <p:blipFill>
          <a:blip r:embed="rId5"/>
          <a:srcRect/>
          <a:stretch>
            <a:fillRect/>
          </a:stretch>
        </p:blipFill>
        <p:spPr bwMode="auto">
          <a:xfrm>
            <a:off x="2700338" y="2636838"/>
            <a:ext cx="2011362" cy="2160587"/>
          </a:xfrm>
          <a:prstGeom prst="rect">
            <a:avLst/>
          </a:prstGeom>
          <a:solidFill>
            <a:srgbClr val="000000"/>
          </a:solidFill>
          <a:ln w="28575" cap="sq">
            <a:solidFill>
              <a:srgbClr val="000000"/>
            </a:solidFill>
            <a:miter lim="800000"/>
            <a:headEnd/>
            <a:tailEnd/>
          </a:ln>
          <a:effectLst>
            <a:outerShdw blurRad="63500" dist="190500" dir="2700000" sy="89999" algn="bl" rotWithShape="0">
              <a:srgbClr val="000000">
                <a:alpha val="39999"/>
              </a:srgbClr>
            </a:outerShdw>
          </a:effectLst>
        </p:spPr>
      </p:pic>
      <p:sp>
        <p:nvSpPr>
          <p:cNvPr id="66564" name="TextBox 5"/>
          <p:cNvSpPr txBox="1">
            <a:spLocks noChangeArrowheads="1"/>
          </p:cNvSpPr>
          <p:nvPr/>
        </p:nvSpPr>
        <p:spPr bwMode="auto">
          <a:xfrm>
            <a:off x="755650" y="1196975"/>
            <a:ext cx="1008063" cy="274638"/>
          </a:xfrm>
          <a:prstGeom prst="rect">
            <a:avLst/>
          </a:prstGeom>
          <a:noFill/>
          <a:ln w="9525">
            <a:noFill/>
            <a:miter lim="800000"/>
            <a:headEnd/>
            <a:tailEnd/>
          </a:ln>
        </p:spPr>
        <p:txBody>
          <a:bodyPr>
            <a:prstTxWarp prst="textNoShape">
              <a:avLst/>
            </a:prstTxWarp>
            <a:spAutoFit/>
          </a:bodyPr>
          <a:lstStyle/>
          <a:p>
            <a:r>
              <a:rPr lang="en-US" sz="1200">
                <a:ea typeface="Arial" pitchFamily="-72" charset="0"/>
                <a:cs typeface="Arial" pitchFamily="-72" charset="0"/>
              </a:rPr>
              <a:t>original</a:t>
            </a:r>
            <a:endParaRPr lang="en-AU" sz="1200">
              <a:ea typeface="Arial" pitchFamily="-72" charset="0"/>
              <a:cs typeface="Arial" pitchFamily="-72" charset="0"/>
            </a:endParaRPr>
          </a:p>
        </p:txBody>
      </p:sp>
      <p:sp>
        <p:nvSpPr>
          <p:cNvPr id="66565" name="TextBox 6"/>
          <p:cNvSpPr txBox="1">
            <a:spLocks noChangeArrowheads="1"/>
          </p:cNvSpPr>
          <p:nvPr/>
        </p:nvSpPr>
        <p:spPr bwMode="auto">
          <a:xfrm>
            <a:off x="2987675" y="2205038"/>
            <a:ext cx="1152525" cy="274637"/>
          </a:xfrm>
          <a:prstGeom prst="rect">
            <a:avLst/>
          </a:prstGeom>
          <a:noFill/>
          <a:ln w="9525">
            <a:noFill/>
            <a:miter lim="800000"/>
            <a:headEnd/>
            <a:tailEnd/>
          </a:ln>
        </p:spPr>
        <p:txBody>
          <a:bodyPr>
            <a:prstTxWarp prst="textNoShape">
              <a:avLst/>
            </a:prstTxWarp>
            <a:spAutoFit/>
          </a:bodyPr>
          <a:lstStyle/>
          <a:p>
            <a:r>
              <a:rPr lang="en-US" sz="1200">
                <a:ea typeface="Arial" pitchFamily="-72" charset="0"/>
                <a:cs typeface="Arial" pitchFamily="-72" charset="0"/>
              </a:rPr>
              <a:t>Less contrast</a:t>
            </a:r>
            <a:endParaRPr lang="en-AU" sz="1200">
              <a:ea typeface="Arial" pitchFamily="-72" charset="0"/>
              <a:cs typeface="Arial" pitchFamily="-72" charset="0"/>
            </a:endParaRPr>
          </a:p>
        </p:txBody>
      </p:sp>
      <p:sp>
        <p:nvSpPr>
          <p:cNvPr id="66566" name="TextBox 8"/>
          <p:cNvSpPr txBox="1">
            <a:spLocks noChangeArrowheads="1"/>
          </p:cNvSpPr>
          <p:nvPr/>
        </p:nvSpPr>
        <p:spPr bwMode="auto">
          <a:xfrm>
            <a:off x="5148263" y="4508500"/>
            <a:ext cx="1439862" cy="274638"/>
          </a:xfrm>
          <a:prstGeom prst="rect">
            <a:avLst/>
          </a:prstGeom>
          <a:noFill/>
          <a:ln w="9525">
            <a:noFill/>
            <a:miter lim="800000"/>
            <a:headEnd/>
            <a:tailEnd/>
          </a:ln>
        </p:spPr>
        <p:txBody>
          <a:bodyPr>
            <a:prstTxWarp prst="textNoShape">
              <a:avLst/>
            </a:prstTxWarp>
            <a:spAutoFit/>
          </a:bodyPr>
          <a:lstStyle/>
          <a:p>
            <a:r>
              <a:rPr lang="en-US" sz="1200">
                <a:ea typeface="Arial" pitchFamily="-72" charset="0"/>
                <a:cs typeface="Arial" pitchFamily="-72" charset="0"/>
              </a:rPr>
              <a:t>Modification crop</a:t>
            </a:r>
            <a:endParaRPr lang="en-AU" sz="1200">
              <a:ea typeface="Arial" pitchFamily="-72" charset="0"/>
              <a:cs typeface="Arial" pitchFamily="-72" charset="0"/>
            </a:endParaRPr>
          </a:p>
        </p:txBody>
      </p:sp>
      <p:sp>
        <p:nvSpPr>
          <p:cNvPr id="66567" name="TextBox 9"/>
          <p:cNvSpPr txBox="1">
            <a:spLocks noChangeArrowheads="1"/>
          </p:cNvSpPr>
          <p:nvPr/>
        </p:nvSpPr>
        <p:spPr bwMode="auto">
          <a:xfrm>
            <a:off x="6732588" y="1412875"/>
            <a:ext cx="1943100" cy="274638"/>
          </a:xfrm>
          <a:prstGeom prst="rect">
            <a:avLst/>
          </a:prstGeom>
          <a:noFill/>
          <a:ln w="9525">
            <a:noFill/>
            <a:miter lim="800000"/>
            <a:headEnd/>
            <a:tailEnd/>
          </a:ln>
        </p:spPr>
        <p:txBody>
          <a:bodyPr>
            <a:prstTxWarp prst="textNoShape">
              <a:avLst/>
            </a:prstTxWarp>
            <a:spAutoFit/>
          </a:bodyPr>
          <a:lstStyle/>
          <a:p>
            <a:r>
              <a:rPr lang="en-US" sz="1200">
                <a:ea typeface="Arial" pitchFamily="-72" charset="0"/>
                <a:cs typeface="Arial" pitchFamily="-72" charset="0"/>
              </a:rPr>
              <a:t>Screen, soft light layers  </a:t>
            </a:r>
            <a:endParaRPr lang="en-AU" sz="1200">
              <a:ea typeface="Arial" pitchFamily="-72" charset="0"/>
              <a:cs typeface="Arial" pitchFamily="-72" charset="0"/>
            </a:endParaRPr>
          </a:p>
        </p:txBody>
      </p:sp>
      <p:pic>
        <p:nvPicPr>
          <p:cNvPr id="11" name="Picture 10" descr="modification3.jpg"/>
          <p:cNvPicPr>
            <a:picLocks noChangeAspect="1"/>
          </p:cNvPicPr>
          <p:nvPr/>
        </p:nvPicPr>
        <p:blipFill>
          <a:blip r:embed="rId6"/>
          <a:srcRect/>
          <a:stretch>
            <a:fillRect/>
          </a:stretch>
        </p:blipFill>
        <p:spPr bwMode="auto">
          <a:xfrm>
            <a:off x="6516688" y="1916113"/>
            <a:ext cx="2159000" cy="2319337"/>
          </a:xfrm>
          <a:prstGeom prst="rect">
            <a:avLst/>
          </a:prstGeom>
          <a:solidFill>
            <a:srgbClr val="000000"/>
          </a:solidFill>
          <a:ln w="28575" cap="sq">
            <a:solidFill>
              <a:srgbClr val="000000"/>
            </a:solidFill>
            <a:miter lim="800000"/>
            <a:headEnd/>
            <a:tailEnd/>
          </a:ln>
          <a:effectLst>
            <a:outerShdw blurRad="63500" dist="190500" dir="2700000" sy="89999" algn="bl" rotWithShape="0">
              <a:srgbClr val="000000">
                <a:alpha val="39999"/>
              </a:srgbClr>
            </a:outerShdw>
          </a:effectLst>
        </p:spPr>
      </p:pic>
      <p:pic>
        <p:nvPicPr>
          <p:cNvPr id="12" name="Picture 11" descr="modification2.jpg"/>
          <p:cNvPicPr>
            <a:picLocks noChangeAspect="1"/>
          </p:cNvPicPr>
          <p:nvPr/>
        </p:nvPicPr>
        <p:blipFill>
          <a:blip r:embed="rId7"/>
          <a:srcRect/>
          <a:stretch>
            <a:fillRect/>
          </a:stretch>
        </p:blipFill>
        <p:spPr bwMode="auto">
          <a:xfrm>
            <a:off x="5148263" y="5013325"/>
            <a:ext cx="2463800" cy="1295400"/>
          </a:xfrm>
          <a:prstGeom prst="rect">
            <a:avLst/>
          </a:prstGeom>
          <a:solidFill>
            <a:srgbClr val="000000"/>
          </a:solidFill>
          <a:ln w="28575" cap="sq">
            <a:solidFill>
              <a:schemeClr val="tx1"/>
            </a:solidFill>
            <a:miter lim="800000"/>
            <a:headEnd/>
            <a:tailEnd/>
          </a:ln>
          <a:effectLst>
            <a:outerShdw blurRad="63500" dist="190500" dir="2700000" sy="89999" algn="bl" rotWithShape="0">
              <a:srgbClr val="000000">
                <a:alpha val="39999"/>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09" name="Title 1"/>
          <p:cNvPicPr>
            <a:picLocks noGrp="1" noChangeArrowheads="1"/>
          </p:cNvPicPr>
          <p:nvPr>
            <p:ph type="title" idx="4294967295"/>
          </p:nvPr>
        </p:nvPicPr>
        <p:blipFill>
          <a:blip r:embed="rId3"/>
          <a:srcRect/>
          <a:stretch>
            <a:fillRect/>
          </a:stretch>
        </p:blipFill>
        <p:spPr>
          <a:xfrm>
            <a:off x="450850" y="268288"/>
            <a:ext cx="8242300" cy="1158875"/>
          </a:xfrm>
        </p:spPr>
      </p:pic>
      <p:pic>
        <p:nvPicPr>
          <p:cNvPr id="4" name="Content Placeholder 3" descr="original.jpg"/>
          <p:cNvPicPr>
            <a:picLocks noGrp="1" noChangeAspect="1"/>
          </p:cNvPicPr>
          <p:nvPr>
            <p:ph idx="4294967295"/>
          </p:nvPr>
        </p:nvPicPr>
        <p:blipFill>
          <a:blip r:embed="rId4"/>
          <a:srcRect/>
          <a:stretch>
            <a:fillRect/>
          </a:stretch>
        </p:blipFill>
        <p:spPr>
          <a:xfrm>
            <a:off x="179388" y="1628775"/>
            <a:ext cx="1946275" cy="2087563"/>
          </a:xfrm>
          <a:solidFill>
            <a:srgbClr val="000000"/>
          </a:solidFill>
          <a:ln w="28575" cap="sq">
            <a:solidFill>
              <a:schemeClr val="tx1"/>
            </a:solidFill>
          </a:ln>
          <a:effectLst>
            <a:outerShdw blurRad="63500" dist="190500" dir="2700000" sy="89999" algn="bl" rotWithShape="0">
              <a:srgbClr val="000000">
                <a:alpha val="39999"/>
              </a:srgbClr>
            </a:outerShdw>
          </a:effectLst>
        </p:spPr>
      </p:pic>
      <p:sp>
        <p:nvSpPr>
          <p:cNvPr id="68611" name="TextBox 5"/>
          <p:cNvSpPr txBox="1">
            <a:spLocks noChangeArrowheads="1"/>
          </p:cNvSpPr>
          <p:nvPr/>
        </p:nvSpPr>
        <p:spPr bwMode="auto">
          <a:xfrm>
            <a:off x="755650" y="1196975"/>
            <a:ext cx="1008063" cy="274638"/>
          </a:xfrm>
          <a:prstGeom prst="rect">
            <a:avLst/>
          </a:prstGeom>
          <a:noFill/>
          <a:ln w="9525">
            <a:noFill/>
            <a:miter lim="800000"/>
            <a:headEnd/>
            <a:tailEnd/>
          </a:ln>
        </p:spPr>
        <p:txBody>
          <a:bodyPr>
            <a:prstTxWarp prst="textNoShape">
              <a:avLst/>
            </a:prstTxWarp>
            <a:spAutoFit/>
          </a:bodyPr>
          <a:lstStyle/>
          <a:p>
            <a:r>
              <a:rPr lang="en-US" sz="1200">
                <a:ea typeface="Arial" pitchFamily="-72" charset="0"/>
                <a:cs typeface="Arial" pitchFamily="-72" charset="0"/>
              </a:rPr>
              <a:t>original</a:t>
            </a:r>
            <a:endParaRPr lang="en-AU" sz="1200">
              <a:ea typeface="Arial" pitchFamily="-72" charset="0"/>
              <a:cs typeface="Arial" pitchFamily="-72" charset="0"/>
            </a:endParaRPr>
          </a:p>
        </p:txBody>
      </p:sp>
      <p:sp>
        <p:nvSpPr>
          <p:cNvPr id="68612" name="TextBox 6"/>
          <p:cNvSpPr txBox="1">
            <a:spLocks noChangeArrowheads="1"/>
          </p:cNvSpPr>
          <p:nvPr/>
        </p:nvSpPr>
        <p:spPr bwMode="auto">
          <a:xfrm>
            <a:off x="2555875" y="3860800"/>
            <a:ext cx="1152525" cy="274638"/>
          </a:xfrm>
          <a:prstGeom prst="rect">
            <a:avLst/>
          </a:prstGeom>
          <a:noFill/>
          <a:ln w="9525">
            <a:noFill/>
            <a:miter lim="800000"/>
            <a:headEnd/>
            <a:tailEnd/>
          </a:ln>
        </p:spPr>
        <p:txBody>
          <a:bodyPr>
            <a:prstTxWarp prst="textNoShape">
              <a:avLst/>
            </a:prstTxWarp>
            <a:spAutoFit/>
          </a:bodyPr>
          <a:lstStyle/>
          <a:p>
            <a:r>
              <a:rPr lang="en-US" sz="1200">
                <a:ea typeface="Arial" pitchFamily="-72" charset="0"/>
                <a:cs typeface="Arial" pitchFamily="-72" charset="0"/>
              </a:rPr>
              <a:t>more contrast</a:t>
            </a:r>
            <a:endParaRPr lang="en-AU" sz="1200">
              <a:ea typeface="Arial" pitchFamily="-72" charset="0"/>
              <a:cs typeface="Arial" pitchFamily="-72" charset="0"/>
            </a:endParaRPr>
          </a:p>
        </p:txBody>
      </p:sp>
      <p:sp>
        <p:nvSpPr>
          <p:cNvPr id="68613" name="TextBox 8"/>
          <p:cNvSpPr txBox="1">
            <a:spLocks noChangeArrowheads="1"/>
          </p:cNvSpPr>
          <p:nvPr/>
        </p:nvSpPr>
        <p:spPr bwMode="auto">
          <a:xfrm>
            <a:off x="4211638" y="1412875"/>
            <a:ext cx="1439862" cy="274638"/>
          </a:xfrm>
          <a:prstGeom prst="rect">
            <a:avLst/>
          </a:prstGeom>
          <a:noFill/>
          <a:ln w="9525">
            <a:noFill/>
            <a:miter lim="800000"/>
            <a:headEnd/>
            <a:tailEnd/>
          </a:ln>
        </p:spPr>
        <p:txBody>
          <a:bodyPr>
            <a:prstTxWarp prst="textNoShape">
              <a:avLst/>
            </a:prstTxWarp>
            <a:spAutoFit/>
          </a:bodyPr>
          <a:lstStyle/>
          <a:p>
            <a:r>
              <a:rPr lang="en-US" sz="1200">
                <a:ea typeface="Arial" pitchFamily="-72" charset="0"/>
                <a:cs typeface="Arial" pitchFamily="-72" charset="0"/>
              </a:rPr>
              <a:t>Modification crop</a:t>
            </a:r>
            <a:endParaRPr lang="en-AU" sz="1200">
              <a:ea typeface="Arial" pitchFamily="-72" charset="0"/>
              <a:cs typeface="Arial" pitchFamily="-72" charset="0"/>
            </a:endParaRPr>
          </a:p>
        </p:txBody>
      </p:sp>
      <p:sp>
        <p:nvSpPr>
          <p:cNvPr id="68614" name="TextBox 9"/>
          <p:cNvSpPr txBox="1">
            <a:spLocks noChangeArrowheads="1"/>
          </p:cNvSpPr>
          <p:nvPr/>
        </p:nvSpPr>
        <p:spPr bwMode="auto">
          <a:xfrm>
            <a:off x="6659563" y="2492375"/>
            <a:ext cx="1943100" cy="274638"/>
          </a:xfrm>
          <a:prstGeom prst="rect">
            <a:avLst/>
          </a:prstGeom>
          <a:noFill/>
          <a:ln w="9525">
            <a:noFill/>
            <a:miter lim="800000"/>
            <a:headEnd/>
            <a:tailEnd/>
          </a:ln>
        </p:spPr>
        <p:txBody>
          <a:bodyPr>
            <a:prstTxWarp prst="textNoShape">
              <a:avLst/>
            </a:prstTxWarp>
            <a:spAutoFit/>
          </a:bodyPr>
          <a:lstStyle/>
          <a:p>
            <a:r>
              <a:rPr lang="en-US" sz="1200">
                <a:ea typeface="Arial" pitchFamily="-72" charset="0"/>
                <a:cs typeface="Arial" pitchFamily="-72" charset="0"/>
              </a:rPr>
              <a:t>Black and white </a:t>
            </a:r>
            <a:endParaRPr lang="en-AU" sz="1200">
              <a:ea typeface="Arial" pitchFamily="-72" charset="0"/>
              <a:cs typeface="Arial" pitchFamily="-72" charset="0"/>
            </a:endParaRPr>
          </a:p>
        </p:txBody>
      </p:sp>
      <p:pic>
        <p:nvPicPr>
          <p:cNvPr id="68615" name="Picture 7" descr="modification4.jpg"/>
          <p:cNvPicPr>
            <a:picLocks noChangeAspect="1"/>
          </p:cNvPicPr>
          <p:nvPr/>
        </p:nvPicPr>
        <p:blipFill>
          <a:blip r:embed="rId5"/>
          <a:srcRect/>
          <a:stretch>
            <a:fillRect/>
          </a:stretch>
        </p:blipFill>
        <p:spPr bwMode="auto">
          <a:xfrm>
            <a:off x="4140200" y="1844675"/>
            <a:ext cx="1871663" cy="3181350"/>
          </a:xfrm>
          <a:prstGeom prst="rect">
            <a:avLst/>
          </a:prstGeom>
          <a:noFill/>
          <a:ln w="28575">
            <a:solidFill>
              <a:schemeClr val="tx1"/>
            </a:solidFill>
            <a:miter lim="800000"/>
            <a:headEnd/>
            <a:tailEnd/>
          </a:ln>
        </p:spPr>
      </p:pic>
      <p:pic>
        <p:nvPicPr>
          <p:cNvPr id="68616" name="Picture 8" descr="modification5.jpg"/>
          <p:cNvPicPr>
            <a:picLocks noChangeAspect="1"/>
          </p:cNvPicPr>
          <p:nvPr/>
        </p:nvPicPr>
        <p:blipFill>
          <a:blip r:embed="rId6"/>
          <a:srcRect/>
          <a:stretch>
            <a:fillRect/>
          </a:stretch>
        </p:blipFill>
        <p:spPr bwMode="auto">
          <a:xfrm>
            <a:off x="1692275" y="4292600"/>
            <a:ext cx="2011363" cy="2160588"/>
          </a:xfrm>
          <a:prstGeom prst="rect">
            <a:avLst/>
          </a:prstGeom>
          <a:noFill/>
          <a:ln w="28575">
            <a:solidFill>
              <a:schemeClr val="bg1"/>
            </a:solidFill>
            <a:miter lim="800000"/>
            <a:headEnd/>
            <a:tailEnd/>
          </a:ln>
        </p:spPr>
      </p:pic>
      <p:pic>
        <p:nvPicPr>
          <p:cNvPr id="68617" name="Picture 9" descr="modification6.jpg"/>
          <p:cNvPicPr>
            <a:picLocks noChangeAspect="1"/>
          </p:cNvPicPr>
          <p:nvPr/>
        </p:nvPicPr>
        <p:blipFill>
          <a:blip r:embed="rId7"/>
          <a:srcRect/>
          <a:stretch>
            <a:fillRect/>
          </a:stretch>
        </p:blipFill>
        <p:spPr bwMode="auto">
          <a:xfrm>
            <a:off x="6227763" y="3141663"/>
            <a:ext cx="2549525" cy="2735262"/>
          </a:xfrm>
          <a:prstGeom prst="rect">
            <a:avLst/>
          </a:prstGeom>
          <a:noFill/>
          <a:ln w="28575">
            <a:solidFill>
              <a:schemeClr val="bg1"/>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7" name="Title 1"/>
          <p:cNvPicPr>
            <a:picLocks noGrp="1" noChangeArrowheads="1"/>
          </p:cNvPicPr>
          <p:nvPr>
            <p:ph type="title" idx="4294967295"/>
          </p:nvPr>
        </p:nvPicPr>
        <p:blipFill>
          <a:blip r:embed="rId3"/>
          <a:srcRect/>
          <a:stretch>
            <a:fillRect/>
          </a:stretch>
        </p:blipFill>
        <p:spPr>
          <a:xfrm>
            <a:off x="1036638" y="-6350"/>
            <a:ext cx="8240712" cy="1158875"/>
          </a:xfrm>
        </p:spPr>
      </p:pic>
      <p:pic>
        <p:nvPicPr>
          <p:cNvPr id="70658" name="Picture 4"/>
          <p:cNvPicPr>
            <a:picLocks noChangeAspect="1" noChangeArrowheads="1"/>
          </p:cNvPicPr>
          <p:nvPr/>
        </p:nvPicPr>
        <p:blipFill>
          <a:blip r:embed="rId4"/>
          <a:srcRect l="7088" t="2953" r="57475" b="46106"/>
          <a:stretch>
            <a:fillRect/>
          </a:stretch>
        </p:blipFill>
        <p:spPr bwMode="auto">
          <a:xfrm>
            <a:off x="611188" y="4724400"/>
            <a:ext cx="1666875" cy="1917700"/>
          </a:xfrm>
          <a:prstGeom prst="rect">
            <a:avLst/>
          </a:prstGeom>
          <a:noFill/>
          <a:ln w="9525">
            <a:noFill/>
            <a:miter lim="800000"/>
            <a:headEnd/>
            <a:tailEnd/>
          </a:ln>
        </p:spPr>
      </p:pic>
      <p:pic>
        <p:nvPicPr>
          <p:cNvPr id="6" name="Picture 5" descr="clarebatchelor imageeffect1.jpg"/>
          <p:cNvPicPr>
            <a:picLocks noChangeAspect="1"/>
          </p:cNvPicPr>
          <p:nvPr/>
        </p:nvPicPr>
        <p:blipFill>
          <a:blip r:embed="rId5" cstate="print"/>
          <a:stretch>
            <a:fillRect/>
          </a:stretch>
        </p:blipFill>
        <p:spPr>
          <a:xfrm>
            <a:off x="323528" y="2132856"/>
            <a:ext cx="1840992" cy="2286000"/>
          </a:xfrm>
          <a:prstGeom prst="rect">
            <a:avLst/>
          </a:prstGeom>
          <a:ln w="57150" cap="sq" cmpd="thickThin">
            <a:solidFill>
              <a:srgbClr val="7030A0"/>
            </a:solidFill>
            <a:prstDash val="solid"/>
            <a:miter lim="800000"/>
          </a:ln>
          <a:effectLst>
            <a:innerShdw blurRad="76200">
              <a:srgbClr val="000000"/>
            </a:innerShdw>
          </a:effectLst>
        </p:spPr>
      </p:pic>
      <p:pic>
        <p:nvPicPr>
          <p:cNvPr id="7" name="Picture 6" descr="clarebatchelor.JPG"/>
          <p:cNvPicPr>
            <a:picLocks noChangeAspect="1"/>
          </p:cNvPicPr>
          <p:nvPr/>
        </p:nvPicPr>
        <p:blipFill>
          <a:blip r:embed="rId6" cstate="print"/>
          <a:stretch>
            <a:fillRect/>
          </a:stretch>
        </p:blipFill>
        <p:spPr>
          <a:xfrm>
            <a:off x="395536" y="188640"/>
            <a:ext cx="1152128" cy="1430623"/>
          </a:xfrm>
          <a:prstGeom prst="rect">
            <a:avLst/>
          </a:prstGeom>
          <a:ln w="57150" cap="sq" cmpd="thickThin">
            <a:solidFill>
              <a:schemeClr val="tx1"/>
            </a:solidFill>
            <a:prstDash val="solid"/>
            <a:miter lim="800000"/>
          </a:ln>
          <a:effectLst>
            <a:innerShdw blurRad="76200">
              <a:srgbClr val="000000"/>
            </a:innerShdw>
          </a:effectLst>
        </p:spPr>
      </p:pic>
      <p:sp>
        <p:nvSpPr>
          <p:cNvPr id="70661" name="TextBox 5"/>
          <p:cNvSpPr txBox="1">
            <a:spLocks noChangeArrowheads="1"/>
          </p:cNvSpPr>
          <p:nvPr/>
        </p:nvSpPr>
        <p:spPr bwMode="auto">
          <a:xfrm>
            <a:off x="539750" y="1700213"/>
            <a:ext cx="1008063" cy="274637"/>
          </a:xfrm>
          <a:prstGeom prst="rect">
            <a:avLst/>
          </a:prstGeom>
          <a:noFill/>
          <a:ln w="9525">
            <a:noFill/>
            <a:miter lim="800000"/>
            <a:headEnd/>
            <a:tailEnd/>
          </a:ln>
        </p:spPr>
        <p:txBody>
          <a:bodyPr>
            <a:prstTxWarp prst="textNoShape">
              <a:avLst/>
            </a:prstTxWarp>
            <a:spAutoFit/>
          </a:bodyPr>
          <a:lstStyle/>
          <a:p>
            <a:r>
              <a:rPr lang="en-US" sz="1200">
                <a:ea typeface="Arial" pitchFamily="-72" charset="0"/>
                <a:cs typeface="Arial" pitchFamily="-72" charset="0"/>
              </a:rPr>
              <a:t>original</a:t>
            </a:r>
            <a:endParaRPr lang="en-AU" sz="1200">
              <a:ea typeface="Arial" pitchFamily="-72" charset="0"/>
              <a:cs typeface="Arial" pitchFamily="-72" charset="0"/>
            </a:endParaRPr>
          </a:p>
        </p:txBody>
      </p:sp>
      <p:pic>
        <p:nvPicPr>
          <p:cNvPr id="70662" name="Picture 6"/>
          <p:cNvPicPr>
            <a:picLocks noChangeAspect="1" noChangeArrowheads="1"/>
          </p:cNvPicPr>
          <p:nvPr/>
        </p:nvPicPr>
        <p:blipFill>
          <a:blip r:embed="rId7"/>
          <a:srcRect l="78252" t="2953" r="1666" b="72684"/>
          <a:stretch>
            <a:fillRect/>
          </a:stretch>
        </p:blipFill>
        <p:spPr bwMode="auto">
          <a:xfrm>
            <a:off x="3059113" y="4292600"/>
            <a:ext cx="2078037" cy="2016125"/>
          </a:xfrm>
          <a:prstGeom prst="rect">
            <a:avLst/>
          </a:prstGeom>
          <a:noFill/>
          <a:ln w="9525">
            <a:noFill/>
            <a:miter lim="800000"/>
            <a:headEnd/>
            <a:tailEnd/>
          </a:ln>
        </p:spPr>
      </p:pic>
      <p:pic>
        <p:nvPicPr>
          <p:cNvPr id="14" name="Picture 13" descr="clarebatchelor imageeffect3.jpg"/>
          <p:cNvPicPr>
            <a:picLocks noChangeAspect="1"/>
          </p:cNvPicPr>
          <p:nvPr/>
        </p:nvPicPr>
        <p:blipFill>
          <a:blip r:embed="rId8" cstate="print"/>
          <a:stretch>
            <a:fillRect/>
          </a:stretch>
        </p:blipFill>
        <p:spPr>
          <a:xfrm>
            <a:off x="3059832" y="1700808"/>
            <a:ext cx="1840992" cy="2286000"/>
          </a:xfrm>
          <a:prstGeom prst="rect">
            <a:avLst/>
          </a:prstGeom>
          <a:ln w="57150" cap="sq" cmpd="thickThin">
            <a:solidFill>
              <a:srgbClr val="7030A0"/>
            </a:solidFill>
            <a:prstDash val="solid"/>
            <a:miter lim="800000"/>
          </a:ln>
          <a:effectLst>
            <a:innerShdw blurRad="76200">
              <a:srgbClr val="000000"/>
            </a:innerShdw>
          </a:effectLst>
        </p:spPr>
      </p:pic>
      <p:pic>
        <p:nvPicPr>
          <p:cNvPr id="70664" name="Picture 11"/>
          <p:cNvPicPr>
            <a:picLocks noChangeAspect="1" noChangeArrowheads="1"/>
          </p:cNvPicPr>
          <p:nvPr/>
        </p:nvPicPr>
        <p:blipFill>
          <a:blip r:embed="rId9"/>
          <a:srcRect l="77953" t="2953" b="72684"/>
          <a:stretch>
            <a:fillRect/>
          </a:stretch>
        </p:blipFill>
        <p:spPr bwMode="auto">
          <a:xfrm>
            <a:off x="6011863" y="3933825"/>
            <a:ext cx="2160587" cy="2016125"/>
          </a:xfrm>
          <a:prstGeom prst="rect">
            <a:avLst/>
          </a:prstGeom>
          <a:noFill/>
          <a:ln w="9525">
            <a:noFill/>
            <a:miter lim="800000"/>
            <a:headEnd/>
            <a:tailEnd/>
          </a:ln>
        </p:spPr>
      </p:pic>
      <p:pic>
        <p:nvPicPr>
          <p:cNvPr id="12" name="Picture 11" descr="clarebatchelor imageeffect3.jpg"/>
          <p:cNvPicPr>
            <a:picLocks noChangeAspect="1"/>
          </p:cNvPicPr>
          <p:nvPr/>
        </p:nvPicPr>
        <p:blipFill>
          <a:blip r:embed="rId10" cstate="print"/>
          <a:stretch>
            <a:fillRect/>
          </a:stretch>
        </p:blipFill>
        <p:spPr>
          <a:xfrm>
            <a:off x="6012160" y="1196752"/>
            <a:ext cx="1840992" cy="2286000"/>
          </a:xfrm>
          <a:prstGeom prst="rect">
            <a:avLst/>
          </a:prstGeom>
          <a:ln w="57150" cap="sq" cmpd="thickThin">
            <a:solidFill>
              <a:srgbClr val="7030A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5" name="Title 1"/>
          <p:cNvPicPr>
            <a:picLocks noGrp="1" noChangeArrowheads="1"/>
          </p:cNvPicPr>
          <p:nvPr>
            <p:ph type="title" idx="4294967295"/>
          </p:nvPr>
        </p:nvPicPr>
        <p:blipFill>
          <a:blip r:embed="rId3"/>
          <a:srcRect/>
          <a:stretch>
            <a:fillRect/>
          </a:stretch>
        </p:blipFill>
        <p:spPr>
          <a:xfrm>
            <a:off x="1036638" y="-6350"/>
            <a:ext cx="8240712" cy="1158875"/>
          </a:xfrm>
        </p:spPr>
      </p:pic>
      <p:pic>
        <p:nvPicPr>
          <p:cNvPr id="7" name="Picture 6" descr="clarebatchelor.JPG"/>
          <p:cNvPicPr>
            <a:picLocks noChangeAspect="1"/>
          </p:cNvPicPr>
          <p:nvPr/>
        </p:nvPicPr>
        <p:blipFill>
          <a:blip r:embed="rId4" cstate="print"/>
          <a:stretch>
            <a:fillRect/>
          </a:stretch>
        </p:blipFill>
        <p:spPr>
          <a:xfrm>
            <a:off x="395536" y="188640"/>
            <a:ext cx="1152128" cy="1430623"/>
          </a:xfrm>
          <a:prstGeom prst="rect">
            <a:avLst/>
          </a:prstGeom>
          <a:ln w="57150" cap="sq" cmpd="thickThin">
            <a:solidFill>
              <a:schemeClr val="tx1"/>
            </a:solidFill>
            <a:prstDash val="solid"/>
            <a:miter lim="800000"/>
          </a:ln>
          <a:effectLst>
            <a:innerShdw blurRad="76200">
              <a:srgbClr val="000000"/>
            </a:innerShdw>
          </a:effectLst>
        </p:spPr>
      </p:pic>
      <p:sp>
        <p:nvSpPr>
          <p:cNvPr id="72707" name="TextBox 5"/>
          <p:cNvSpPr txBox="1">
            <a:spLocks noChangeArrowheads="1"/>
          </p:cNvSpPr>
          <p:nvPr/>
        </p:nvSpPr>
        <p:spPr bwMode="auto">
          <a:xfrm>
            <a:off x="539750" y="1700213"/>
            <a:ext cx="1008063" cy="274637"/>
          </a:xfrm>
          <a:prstGeom prst="rect">
            <a:avLst/>
          </a:prstGeom>
          <a:noFill/>
          <a:ln w="9525">
            <a:noFill/>
            <a:miter lim="800000"/>
            <a:headEnd/>
            <a:tailEnd/>
          </a:ln>
        </p:spPr>
        <p:txBody>
          <a:bodyPr>
            <a:prstTxWarp prst="textNoShape">
              <a:avLst/>
            </a:prstTxWarp>
            <a:spAutoFit/>
          </a:bodyPr>
          <a:lstStyle/>
          <a:p>
            <a:r>
              <a:rPr lang="en-US" sz="1200">
                <a:ea typeface="Arial" pitchFamily="-72" charset="0"/>
                <a:cs typeface="Arial" pitchFamily="-72" charset="0"/>
              </a:rPr>
              <a:t>original</a:t>
            </a:r>
            <a:endParaRPr lang="en-AU" sz="1200">
              <a:ea typeface="Arial" pitchFamily="-72" charset="0"/>
              <a:cs typeface="Arial" pitchFamily="-72" charset="0"/>
            </a:endParaRPr>
          </a:p>
        </p:txBody>
      </p:sp>
      <p:pic>
        <p:nvPicPr>
          <p:cNvPr id="72708" name="Picture 2"/>
          <p:cNvPicPr>
            <a:picLocks noChangeAspect="1" noChangeArrowheads="1"/>
          </p:cNvPicPr>
          <p:nvPr/>
        </p:nvPicPr>
        <p:blipFill>
          <a:blip r:embed="rId5"/>
          <a:srcRect l="77663" t="2953" b="71268"/>
          <a:stretch>
            <a:fillRect/>
          </a:stretch>
        </p:blipFill>
        <p:spPr bwMode="auto">
          <a:xfrm>
            <a:off x="6372225" y="3573463"/>
            <a:ext cx="2232025" cy="2159000"/>
          </a:xfrm>
          <a:prstGeom prst="rect">
            <a:avLst/>
          </a:prstGeom>
          <a:noFill/>
          <a:ln w="9525">
            <a:noFill/>
            <a:miter lim="800000"/>
            <a:headEnd/>
            <a:tailEnd/>
          </a:ln>
        </p:spPr>
      </p:pic>
      <p:pic>
        <p:nvPicPr>
          <p:cNvPr id="13" name="Picture 12" descr="clarebatchelor imageeffect4.jpg"/>
          <p:cNvPicPr>
            <a:picLocks noChangeAspect="1"/>
          </p:cNvPicPr>
          <p:nvPr/>
        </p:nvPicPr>
        <p:blipFill>
          <a:blip r:embed="rId6" cstate="print"/>
          <a:stretch>
            <a:fillRect/>
          </a:stretch>
        </p:blipFill>
        <p:spPr>
          <a:xfrm>
            <a:off x="6516216" y="1052736"/>
            <a:ext cx="1840992" cy="2286000"/>
          </a:xfrm>
          <a:prstGeom prst="rect">
            <a:avLst/>
          </a:prstGeom>
          <a:ln w="57150" cap="sq" cmpd="thickThin">
            <a:solidFill>
              <a:srgbClr val="7030A0"/>
            </a:solidFill>
            <a:prstDash val="solid"/>
            <a:miter lim="800000"/>
          </a:ln>
          <a:effectLst>
            <a:innerShdw blurRad="76200">
              <a:srgbClr val="000000"/>
            </a:innerShdw>
          </a:effectLst>
        </p:spPr>
      </p:pic>
      <p:pic>
        <p:nvPicPr>
          <p:cNvPr id="72710" name="Picture 4"/>
          <p:cNvPicPr>
            <a:picLocks noChangeAspect="1" noChangeArrowheads="1"/>
          </p:cNvPicPr>
          <p:nvPr/>
        </p:nvPicPr>
        <p:blipFill>
          <a:blip r:embed="rId7"/>
          <a:srcRect l="77663" t="3410" b="72964"/>
          <a:stretch>
            <a:fillRect/>
          </a:stretch>
        </p:blipFill>
        <p:spPr bwMode="auto">
          <a:xfrm>
            <a:off x="3563938" y="4005263"/>
            <a:ext cx="2382837" cy="2087562"/>
          </a:xfrm>
          <a:prstGeom prst="rect">
            <a:avLst/>
          </a:prstGeom>
          <a:noFill/>
          <a:ln w="9525">
            <a:noFill/>
            <a:miter lim="800000"/>
            <a:headEnd/>
            <a:tailEnd/>
          </a:ln>
        </p:spPr>
      </p:pic>
      <p:pic>
        <p:nvPicPr>
          <p:cNvPr id="16" name="Picture 15" descr="clarebatchelor imageeffect5.jpg"/>
          <p:cNvPicPr>
            <a:picLocks noChangeAspect="1"/>
          </p:cNvPicPr>
          <p:nvPr/>
        </p:nvPicPr>
        <p:blipFill>
          <a:blip r:embed="rId8" cstate="print"/>
          <a:stretch>
            <a:fillRect/>
          </a:stretch>
        </p:blipFill>
        <p:spPr>
          <a:xfrm>
            <a:off x="3779912" y="1484784"/>
            <a:ext cx="1840992" cy="2286000"/>
          </a:xfrm>
          <a:prstGeom prst="rect">
            <a:avLst/>
          </a:prstGeom>
          <a:ln w="57150" cap="sq" cmpd="thickThin">
            <a:solidFill>
              <a:srgbClr val="7030A0"/>
            </a:solidFill>
            <a:prstDash val="solid"/>
            <a:miter lim="800000"/>
          </a:ln>
          <a:effectLst>
            <a:innerShdw blurRad="76200">
              <a:srgbClr val="000000"/>
            </a:innerShdw>
          </a:effectLst>
        </p:spPr>
      </p:pic>
      <p:pic>
        <p:nvPicPr>
          <p:cNvPr id="72712" name="Picture 5"/>
          <p:cNvPicPr>
            <a:picLocks noChangeAspect="1" noChangeArrowheads="1"/>
          </p:cNvPicPr>
          <p:nvPr/>
        </p:nvPicPr>
        <p:blipFill>
          <a:blip r:embed="rId9"/>
          <a:srcRect l="36415" t="12347" r="30510" b="69933"/>
          <a:stretch>
            <a:fillRect/>
          </a:stretch>
        </p:blipFill>
        <p:spPr bwMode="auto">
          <a:xfrm>
            <a:off x="179388" y="4652963"/>
            <a:ext cx="3192462" cy="2016125"/>
          </a:xfrm>
          <a:prstGeom prst="rect">
            <a:avLst/>
          </a:prstGeom>
          <a:noFill/>
          <a:ln w="9525">
            <a:noFill/>
            <a:miter lim="800000"/>
            <a:headEnd/>
            <a:tailEnd/>
          </a:ln>
        </p:spPr>
      </p:pic>
      <p:pic>
        <p:nvPicPr>
          <p:cNvPr id="18" name="Picture 17" descr="clarebatchelor imageeffect6.jpg"/>
          <p:cNvPicPr>
            <a:picLocks noChangeAspect="1"/>
          </p:cNvPicPr>
          <p:nvPr/>
        </p:nvPicPr>
        <p:blipFill>
          <a:blip r:embed="rId10" cstate="print"/>
          <a:stretch>
            <a:fillRect/>
          </a:stretch>
        </p:blipFill>
        <p:spPr>
          <a:xfrm>
            <a:off x="827584" y="2204864"/>
            <a:ext cx="1840992" cy="2286000"/>
          </a:xfrm>
          <a:prstGeom prst="rect">
            <a:avLst/>
          </a:prstGeom>
          <a:ln w="57150" cap="sq" cmpd="thickThin">
            <a:solidFill>
              <a:srgbClr val="7030A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Hexagon 3"/>
          <p:cNvSpPr/>
          <p:nvPr/>
        </p:nvSpPr>
        <p:spPr>
          <a:xfrm>
            <a:off x="3143250" y="2293938"/>
            <a:ext cx="3333750" cy="2125662"/>
          </a:xfrm>
          <a:prstGeom prst="hexag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r>
              <a:rPr lang="en-US" sz="1800">
                <a:solidFill>
                  <a:srgbClr val="FFFFFF"/>
                </a:solidFill>
                <a:latin typeface="Constantia" pitchFamily="-72" charset="0"/>
                <a:ea typeface="ＭＳ Ｐゴシック" pitchFamily="-72" charset="-128"/>
                <a:cs typeface="ＭＳ Ｐゴシック" pitchFamily="-72" charset="-128"/>
              </a:rPr>
              <a:t>Faulksy’s</a:t>
            </a:r>
          </a:p>
          <a:p>
            <a:pPr algn="ctr">
              <a:defRPr/>
            </a:pPr>
            <a:endParaRPr lang="en-US" sz="1800">
              <a:solidFill>
                <a:srgbClr val="FFFFFF"/>
              </a:solidFill>
              <a:latin typeface="Constantia" pitchFamily="-72" charset="0"/>
              <a:ea typeface="ＭＳ Ｐゴシック" pitchFamily="-72" charset="-128"/>
              <a:cs typeface="ＭＳ Ｐゴシック" pitchFamily="-72" charset="-128"/>
            </a:endParaRPr>
          </a:p>
          <a:p>
            <a:pPr algn="ctr">
              <a:defRPr/>
            </a:pPr>
            <a:r>
              <a:rPr lang="en-US" sz="1600">
                <a:solidFill>
                  <a:srgbClr val="02303E"/>
                </a:solidFill>
                <a:latin typeface="Constantia" pitchFamily="-72" charset="0"/>
                <a:ea typeface="ＭＳ Ｐゴシック" pitchFamily="-72" charset="-128"/>
                <a:cs typeface="ＭＳ Ｐゴシック" pitchFamily="-72" charset="-128"/>
              </a:rPr>
              <a:t>Information Communication Technology</a:t>
            </a:r>
          </a:p>
          <a:p>
            <a:pPr algn="ctr">
              <a:defRPr/>
            </a:pPr>
            <a:endParaRPr lang="en-US" sz="1600">
              <a:solidFill>
                <a:srgbClr val="02303E"/>
              </a:solidFill>
              <a:latin typeface="Constantia" pitchFamily="-72" charset="0"/>
              <a:ea typeface="ＭＳ Ｐゴシック" pitchFamily="-72" charset="-128"/>
              <a:cs typeface="ＭＳ Ｐゴシック" pitchFamily="-72" charset="-128"/>
            </a:endParaRPr>
          </a:p>
          <a:p>
            <a:pPr algn="ctr">
              <a:defRPr/>
            </a:pPr>
            <a:r>
              <a:rPr lang="en-US" sz="1800">
                <a:solidFill>
                  <a:srgbClr val="FFFFFF"/>
                </a:solidFill>
                <a:latin typeface="Constantia" pitchFamily="-72" charset="0"/>
                <a:ea typeface="ＭＳ Ｐゴシック" pitchFamily="-72" charset="-128"/>
                <a:cs typeface="ＭＳ Ｐゴシック" pitchFamily="-72" charset="-128"/>
              </a:rPr>
              <a:t>Multimedia</a:t>
            </a:r>
          </a:p>
        </p:txBody>
      </p:sp>
      <p:sp>
        <p:nvSpPr>
          <p:cNvPr id="7" name="Hexagon 6"/>
          <p:cNvSpPr/>
          <p:nvPr/>
        </p:nvSpPr>
        <p:spPr>
          <a:xfrm>
            <a:off x="5619750" y="4714875"/>
            <a:ext cx="3251200" cy="2089150"/>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11" name="Hexagon 10"/>
          <p:cNvSpPr/>
          <p:nvPr/>
        </p:nvSpPr>
        <p:spPr>
          <a:xfrm>
            <a:off x="5156200" y="3163888"/>
            <a:ext cx="4083050" cy="2290762"/>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3" name="Hexagon 12">
            <a:hlinkClick r:id="rId3" action="ppaction://hlinksldjump"/>
          </p:cNvPr>
          <p:cNvSpPr/>
          <p:nvPr/>
        </p:nvSpPr>
        <p:spPr>
          <a:xfrm>
            <a:off x="5620311" y="1330137"/>
            <a:ext cx="3249355" cy="2090345"/>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solidFill>
                  <a:srgbClr val="FFC000"/>
                </a:solidFill>
                <a:effectLst>
                  <a:outerShdw blurRad="38100" dist="38100" dir="2700000" algn="tl">
                    <a:srgbClr val="000000">
                      <a:alpha val="43137"/>
                    </a:srgbClr>
                  </a:outerShdw>
                </a:effectLst>
              </a:rPr>
              <a:t>Inspiration</a:t>
            </a:r>
          </a:p>
          <a:p>
            <a:pPr algn="ctr" fontAlgn="auto">
              <a:spcBef>
                <a:spcPts val="0"/>
              </a:spcBef>
              <a:spcAft>
                <a:spcPts val="0"/>
              </a:spcAft>
              <a:defRPr/>
            </a:pPr>
            <a:r>
              <a:rPr lang="en-AU" sz="1000" dirty="0">
                <a:solidFill>
                  <a:srgbClr val="FFF005"/>
                </a:solidFill>
              </a:rPr>
              <a:t>Using the Technology Process</a:t>
            </a:r>
          </a:p>
          <a:p>
            <a:pPr algn="ctr" fontAlgn="auto">
              <a:spcBef>
                <a:spcPts val="0"/>
              </a:spcBef>
              <a:spcAft>
                <a:spcPts val="0"/>
              </a:spcAft>
              <a:defRPr/>
            </a:pPr>
            <a:r>
              <a:rPr lang="en-AU" sz="1000" dirty="0">
                <a:solidFill>
                  <a:srgbClr val="FFF005"/>
                </a:solidFill>
              </a:rPr>
              <a:t>Students create a chart in Inspiration </a:t>
            </a:r>
          </a:p>
          <a:p>
            <a:pPr algn="ctr" fontAlgn="auto">
              <a:spcBef>
                <a:spcPts val="0"/>
              </a:spcBef>
              <a:spcAft>
                <a:spcPts val="0"/>
              </a:spcAft>
              <a:defRPr/>
            </a:pPr>
            <a:r>
              <a:rPr lang="en-AU" sz="1000" dirty="0">
                <a:solidFill>
                  <a:srgbClr val="FFF005"/>
                </a:solidFill>
              </a:rPr>
              <a:t>and a Poster  A1 size.</a:t>
            </a:r>
          </a:p>
          <a:p>
            <a:pPr algn="ctr" fontAlgn="auto">
              <a:spcBef>
                <a:spcPts val="0"/>
              </a:spcBef>
              <a:spcAft>
                <a:spcPts val="0"/>
              </a:spcAft>
              <a:defRPr/>
            </a:pPr>
            <a:endParaRPr lang="en-US" sz="2000" dirty="0">
              <a:solidFill>
                <a:srgbClr val="FFC000"/>
              </a:solidFill>
              <a:effectLst>
                <a:outerShdw blurRad="38100" dist="38100" dir="2700000" algn="tl">
                  <a:srgbClr val="000000">
                    <a:alpha val="43137"/>
                  </a:srgbClr>
                </a:outerShdw>
              </a:effectLst>
            </a:endParaRPr>
          </a:p>
        </p:txBody>
      </p:sp>
      <p:grpSp>
        <p:nvGrpSpPr>
          <p:cNvPr id="6151" name="Group 18"/>
          <p:cNvGrpSpPr>
            <a:grpSpLocks/>
          </p:cNvGrpSpPr>
          <p:nvPr/>
        </p:nvGrpSpPr>
        <p:grpSpPr bwMode="auto">
          <a:xfrm>
            <a:off x="285750" y="1276350"/>
            <a:ext cx="4083050" cy="5983288"/>
            <a:chOff x="3795643" y="738161"/>
            <a:chExt cx="3062357" cy="7977243"/>
          </a:xfrm>
        </p:grpSpPr>
        <p:sp>
          <p:nvSpPr>
            <p:cNvPr id="20" name="Hexagon 19"/>
            <p:cNvSpPr/>
            <p:nvPr/>
          </p:nvSpPr>
          <p:spPr>
            <a:xfrm>
              <a:off x="4143313" y="5930036"/>
              <a:ext cx="2438455" cy="2785368"/>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21" name="Hexagon 20"/>
            <p:cNvSpPr/>
            <p:nvPr/>
          </p:nvSpPr>
          <p:spPr>
            <a:xfrm>
              <a:off x="3795643" y="3184882"/>
              <a:ext cx="3062357" cy="3054169"/>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2" name="Hexagon 21"/>
            <p:cNvSpPr/>
            <p:nvPr/>
          </p:nvSpPr>
          <p:spPr>
            <a:xfrm>
              <a:off x="4143381" y="738161"/>
              <a:ext cx="2437798" cy="2786082"/>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r>
                <a:rPr lang="en-US" sz="1800">
                  <a:solidFill>
                    <a:srgbClr val="FFC000"/>
                  </a:solidFill>
                  <a:effectLst>
                    <a:outerShdw blurRad="38100" dist="38100" dir="2700000" algn="tl">
                      <a:srgbClr val="FFFFFF"/>
                    </a:outerShdw>
                  </a:effectLst>
                  <a:latin typeface="Arial" pitchFamily="-72" charset="0"/>
                  <a:ea typeface="ＭＳ Ｐゴシック" pitchFamily="-72" charset="-128"/>
                  <a:cs typeface="ＭＳ Ｐゴシック" pitchFamily="-72" charset="-128"/>
                </a:rPr>
                <a:t>Image Manipulation</a:t>
              </a:r>
            </a:p>
            <a:p>
              <a:pPr algn="ctr">
                <a:defRPr/>
              </a:pPr>
              <a:r>
                <a:rPr lang="en-US" sz="1000">
                  <a:solidFill>
                    <a:srgbClr val="FFF005"/>
                  </a:solidFill>
                  <a:latin typeface="Arial" pitchFamily="-72" charset="0"/>
                  <a:ea typeface="ＭＳ Ｐゴシック" pitchFamily="-72" charset="-128"/>
                  <a:cs typeface="ＭＳ Ｐゴシック" pitchFamily="-72" charset="-128"/>
                </a:rPr>
                <a:t>Students work on modifying and manipulating images to suit the desired result. using filters and effects. Students learn about image types and formats and work with a variety of software packages to create a cartoon avatar </a:t>
              </a:r>
            </a:p>
            <a:p>
              <a:pPr algn="ctr">
                <a:defRPr/>
              </a:pPr>
              <a:endParaRPr lang="en-US" sz="1800">
                <a:solidFill>
                  <a:srgbClr val="FFC000"/>
                </a:solidFill>
                <a:effectLst>
                  <a:outerShdw blurRad="38100" dist="38100" dir="2700000" algn="tl">
                    <a:srgbClr val="FFFFFF"/>
                  </a:outerShdw>
                </a:effectLst>
                <a:latin typeface="Arial" pitchFamily="-72" charset="0"/>
                <a:ea typeface="ＭＳ Ｐゴシック" pitchFamily="-72" charset="-128"/>
                <a:cs typeface="ＭＳ Ｐゴシック" pitchFamily="-72" charset="-128"/>
              </a:endParaRPr>
            </a:p>
          </p:txBody>
        </p:sp>
      </p:grpSp>
      <p:grpSp>
        <p:nvGrpSpPr>
          <p:cNvPr id="6152" name="Group 22"/>
          <p:cNvGrpSpPr>
            <a:grpSpLocks/>
          </p:cNvGrpSpPr>
          <p:nvPr/>
        </p:nvGrpSpPr>
        <p:grpSpPr bwMode="auto">
          <a:xfrm>
            <a:off x="5143500" y="3349625"/>
            <a:ext cx="4083050" cy="5983288"/>
            <a:chOff x="3795643" y="738161"/>
            <a:chExt cx="3062357" cy="7977243"/>
          </a:xfrm>
        </p:grpSpPr>
        <p:sp>
          <p:nvSpPr>
            <p:cNvPr id="24" name="Hexagon 23"/>
            <p:cNvSpPr/>
            <p:nvPr/>
          </p:nvSpPr>
          <p:spPr>
            <a:xfrm>
              <a:off x="4143313" y="5930036"/>
              <a:ext cx="2438455" cy="2785368"/>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25" name="Hexagon 24"/>
            <p:cNvSpPr/>
            <p:nvPr/>
          </p:nvSpPr>
          <p:spPr>
            <a:xfrm>
              <a:off x="3795643" y="3184882"/>
              <a:ext cx="3062357" cy="3054169"/>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6" name="Hexagon 25"/>
            <p:cNvSpPr/>
            <p:nvPr/>
          </p:nvSpPr>
          <p:spPr>
            <a:xfrm>
              <a:off x="4152833" y="738161"/>
              <a:ext cx="2437798" cy="2786082"/>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C000"/>
                </a:solidFill>
                <a:effectLst>
                  <a:outerShdw blurRad="38100" dist="38100" dir="2700000" algn="tl">
                    <a:srgbClr val="000000">
                      <a:alpha val="43137"/>
                    </a:srgbClr>
                  </a:outerShdw>
                </a:effectLst>
              </a:endParaRPr>
            </a:p>
          </p:txBody>
        </p:sp>
      </p:grpSp>
      <p:grpSp>
        <p:nvGrpSpPr>
          <p:cNvPr id="6153" name="Group 26"/>
          <p:cNvGrpSpPr>
            <a:grpSpLocks/>
          </p:cNvGrpSpPr>
          <p:nvPr/>
        </p:nvGrpSpPr>
        <p:grpSpPr bwMode="auto">
          <a:xfrm>
            <a:off x="285750" y="3348038"/>
            <a:ext cx="4083050" cy="5768975"/>
            <a:chOff x="3795643" y="1023913"/>
            <a:chExt cx="3062357" cy="7691491"/>
          </a:xfrm>
        </p:grpSpPr>
        <p:sp>
          <p:nvSpPr>
            <p:cNvPr id="28" name="Hexagon 27"/>
            <p:cNvSpPr/>
            <p:nvPr/>
          </p:nvSpPr>
          <p:spPr>
            <a:xfrm>
              <a:off x="4143313" y="5930043"/>
              <a:ext cx="2438455" cy="2785361"/>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29" name="Hexagon 28"/>
            <p:cNvSpPr/>
            <p:nvPr/>
          </p:nvSpPr>
          <p:spPr>
            <a:xfrm>
              <a:off x="3795643" y="3184895"/>
              <a:ext cx="3062357" cy="3054162"/>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0" name="Hexagon 29"/>
            <p:cNvSpPr/>
            <p:nvPr/>
          </p:nvSpPr>
          <p:spPr>
            <a:xfrm>
              <a:off x="4143381" y="1023913"/>
              <a:ext cx="2437798" cy="2786082"/>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2000" dirty="0">
                  <a:solidFill>
                    <a:srgbClr val="FFC000"/>
                  </a:solidFill>
                  <a:effectLst>
                    <a:outerShdw blurRad="38100" dist="38100" dir="2700000" algn="tl">
                      <a:srgbClr val="000000">
                        <a:alpha val="43137"/>
                      </a:srgbClr>
                    </a:outerShdw>
                  </a:effectLst>
                  <a:latin typeface="Arial" charset="0"/>
                </a:rPr>
                <a:t>Around The World</a:t>
              </a:r>
            </a:p>
            <a:p>
              <a:pPr algn="ctr">
                <a:defRPr/>
              </a:pPr>
              <a:r>
                <a:rPr lang="en-AU" sz="1000" dirty="0">
                  <a:solidFill>
                    <a:srgbClr val="FFF005"/>
                  </a:solidFill>
                </a:rPr>
                <a:t>Students take themselves on a tour of the world  visiting at least four (4) continents and six (6) countries.</a:t>
              </a:r>
            </a:p>
          </p:txBody>
        </p:sp>
      </p:grpSp>
      <p:grpSp>
        <p:nvGrpSpPr>
          <p:cNvPr id="6154" name="Group 30"/>
          <p:cNvGrpSpPr>
            <a:grpSpLocks/>
          </p:cNvGrpSpPr>
          <p:nvPr/>
        </p:nvGrpSpPr>
        <p:grpSpPr bwMode="auto">
          <a:xfrm>
            <a:off x="2667000" y="4365625"/>
            <a:ext cx="4083050" cy="5983288"/>
            <a:chOff x="3795643" y="738161"/>
            <a:chExt cx="3062357" cy="7977243"/>
          </a:xfrm>
        </p:grpSpPr>
        <p:sp>
          <p:nvSpPr>
            <p:cNvPr id="32" name="Hexagon 31"/>
            <p:cNvSpPr/>
            <p:nvPr/>
          </p:nvSpPr>
          <p:spPr>
            <a:xfrm>
              <a:off x="4143313" y="5930036"/>
              <a:ext cx="2438455" cy="2785368"/>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33" name="Hexagon 32"/>
            <p:cNvSpPr/>
            <p:nvPr/>
          </p:nvSpPr>
          <p:spPr>
            <a:xfrm>
              <a:off x="3795643" y="3184882"/>
              <a:ext cx="3062357" cy="3054169"/>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4" name="Hexagon 33"/>
            <p:cNvSpPr/>
            <p:nvPr/>
          </p:nvSpPr>
          <p:spPr>
            <a:xfrm>
              <a:off x="4143381" y="738161"/>
              <a:ext cx="2437798" cy="2786082"/>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solidFill>
                    <a:srgbClr val="FFC000"/>
                  </a:solidFill>
                  <a:effectLst>
                    <a:outerShdw blurRad="38100" dist="38100" dir="2700000" algn="tl">
                      <a:srgbClr val="000000">
                        <a:alpha val="43137"/>
                      </a:srgbClr>
                    </a:outerShdw>
                  </a:effectLst>
                </a:rPr>
                <a:t>Portfolio</a:t>
              </a:r>
            </a:p>
            <a:p>
              <a:pPr algn="ctr" fontAlgn="auto">
                <a:spcBef>
                  <a:spcPts val="0"/>
                </a:spcBef>
                <a:spcAft>
                  <a:spcPts val="0"/>
                </a:spcAft>
                <a:defRPr/>
              </a:pPr>
              <a:r>
                <a:rPr lang="en-US" sz="1000" dirty="0">
                  <a:solidFill>
                    <a:srgbClr val="FFF005"/>
                  </a:solidFill>
                </a:rPr>
                <a:t>Students put together a collection of their work in a presentation package</a:t>
              </a:r>
            </a:p>
            <a:p>
              <a:pPr algn="ctr" fontAlgn="auto">
                <a:spcBef>
                  <a:spcPts val="0"/>
                </a:spcBef>
                <a:spcAft>
                  <a:spcPts val="0"/>
                </a:spcAft>
                <a:defRPr/>
              </a:pPr>
              <a:endParaRPr lang="en-US" sz="1800" dirty="0">
                <a:solidFill>
                  <a:srgbClr val="FFC000"/>
                </a:solidFill>
                <a:effectLst>
                  <a:outerShdw blurRad="38100" dist="38100" dir="2700000" algn="tl">
                    <a:srgbClr val="000000">
                      <a:alpha val="43137"/>
                    </a:srgbClr>
                  </a:outerShdw>
                </a:effectLst>
              </a:endParaRPr>
            </a:p>
          </p:txBody>
        </p:sp>
      </p:grpSp>
      <p:sp>
        <p:nvSpPr>
          <p:cNvPr id="36" name="Hexagon 35"/>
          <p:cNvSpPr/>
          <p:nvPr/>
        </p:nvSpPr>
        <p:spPr>
          <a:xfrm>
            <a:off x="3130550" y="4383088"/>
            <a:ext cx="3251200" cy="2089150"/>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38100" h="38100"/>
            </a:sp3d>
          </a:bodyPr>
          <a:lstStyle/>
          <a:p>
            <a:pPr algn="ctr" fontAlgn="auto">
              <a:spcBef>
                <a:spcPts val="0"/>
              </a:spcBef>
              <a:spcAft>
                <a:spcPts val="0"/>
              </a:spcAft>
              <a:defRPr/>
            </a:pPr>
            <a:endParaRPr lang="en-US" sz="1600" dirty="0">
              <a:ln w="19050">
                <a:solidFill>
                  <a:srgbClr val="FFC000"/>
                </a:solidFill>
              </a:ln>
              <a:solidFill>
                <a:srgbClr val="FFC000"/>
              </a:solidFill>
              <a:effectLst>
                <a:outerShdw blurRad="50800" dist="38100" dir="5400000" algn="t" rotWithShape="0">
                  <a:prstClr val="black">
                    <a:alpha val="40000"/>
                  </a:prstClr>
                </a:outerShdw>
              </a:effectLst>
            </a:endParaRPr>
          </a:p>
        </p:txBody>
      </p:sp>
      <p:sp>
        <p:nvSpPr>
          <p:cNvPr id="37" name="Hexagon 36"/>
          <p:cNvSpPr/>
          <p:nvPr/>
        </p:nvSpPr>
        <p:spPr>
          <a:xfrm>
            <a:off x="2774950" y="2092325"/>
            <a:ext cx="4083050" cy="2290763"/>
          </a:xfrm>
          <a:prstGeom prst="hex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8" name="Hexagon 37"/>
          <p:cNvSpPr/>
          <p:nvPr/>
        </p:nvSpPr>
        <p:spPr>
          <a:xfrm>
            <a:off x="3205706" y="258953"/>
            <a:ext cx="3249356" cy="2088778"/>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solidFill>
                  <a:srgbClr val="FFC000"/>
                </a:solidFill>
                <a:effectLst>
                  <a:outerShdw blurRad="38100" dist="38100" dir="2700000" algn="tl">
                    <a:srgbClr val="000000">
                      <a:alpha val="43137"/>
                    </a:srgbClr>
                  </a:outerShdw>
                </a:effectLst>
              </a:rPr>
              <a:t>Web </a:t>
            </a:r>
            <a:r>
              <a:rPr lang="en-US" sz="1800" dirty="0">
                <a:solidFill>
                  <a:srgbClr val="FFC000"/>
                </a:solidFill>
                <a:effectLst>
                  <a:outerShdw blurRad="38100" dist="38100" dir="2700000" algn="tl">
                    <a:srgbClr val="000000">
                      <a:alpha val="43137"/>
                    </a:srgbClr>
                  </a:outerShdw>
                </a:effectLst>
                <a:hlinkClick r:id="rId4" action="ppaction://hlinksldjump"/>
              </a:rPr>
              <a:t>Page</a:t>
            </a:r>
            <a:endParaRPr lang="en-US" sz="1800" dirty="0">
              <a:solidFill>
                <a:srgbClr val="FFC000"/>
              </a:solidFill>
              <a:effectLst>
                <a:outerShdw blurRad="38100" dist="38100" dir="2700000" algn="tl">
                  <a:srgbClr val="000000">
                    <a:alpha val="43137"/>
                  </a:srgbClr>
                </a:outerShdw>
              </a:effectLst>
            </a:endParaRPr>
          </a:p>
          <a:p>
            <a:pPr algn="ctr" fontAlgn="auto">
              <a:spcBef>
                <a:spcPts val="0"/>
              </a:spcBef>
              <a:spcAft>
                <a:spcPts val="0"/>
              </a:spcAft>
              <a:defRPr/>
            </a:pPr>
            <a:r>
              <a:rPr lang="en-US" sz="1800" dirty="0">
                <a:solidFill>
                  <a:srgbClr val="FFC000"/>
                </a:solidFill>
                <a:effectLst>
                  <a:outerShdw blurRad="38100" dist="38100" dir="2700000" algn="tl">
                    <a:srgbClr val="000000">
                      <a:alpha val="43137"/>
                    </a:srgbClr>
                  </a:outerShdw>
                </a:effectLst>
              </a:rPr>
              <a:t>Multimedia Gizmo</a:t>
            </a:r>
          </a:p>
          <a:p>
            <a:pPr algn="ctr" fontAlgn="auto">
              <a:spcBef>
                <a:spcPts val="0"/>
              </a:spcBef>
              <a:spcAft>
                <a:spcPts val="0"/>
              </a:spcAft>
              <a:defRPr/>
            </a:pPr>
            <a:r>
              <a:rPr lang="en-US" sz="1000" dirty="0">
                <a:solidFill>
                  <a:srgbClr val="FFF005"/>
                </a:solidFill>
              </a:rPr>
              <a:t>Students create a simple linear web page about a gizmo multimedia device such as a portable entertainment system.</a:t>
            </a:r>
          </a:p>
          <a:p>
            <a:pPr algn="ctr" fontAlgn="auto">
              <a:spcBef>
                <a:spcPts val="0"/>
              </a:spcBef>
              <a:spcAft>
                <a:spcPts val="0"/>
              </a:spcAft>
              <a:defRPr/>
            </a:pPr>
            <a:endParaRPr lang="en-US" sz="1800" dirty="0">
              <a:solidFill>
                <a:srgbClr val="FFC000"/>
              </a:solidFill>
              <a:effectLst>
                <a:outerShdw blurRad="38100" dist="38100" dir="2700000" algn="tl">
                  <a:srgbClr val="000000">
                    <a:alpha val="43137"/>
                  </a:srgbClr>
                </a:outerShdw>
              </a:effectLst>
            </a:endParaRPr>
          </a:p>
        </p:txBody>
      </p:sp>
      <p:pic>
        <p:nvPicPr>
          <p:cNvPr id="35" name="Picture 4"/>
          <p:cNvPicPr>
            <a:picLocks noChangeAspect="1" noChangeArrowheads="1"/>
          </p:cNvPicPr>
          <p:nvPr/>
        </p:nvPicPr>
        <p:blipFill>
          <a:blip r:embed="rId5"/>
          <a:srcRect/>
          <a:stretch>
            <a:fillRect/>
          </a:stretch>
        </p:blipFill>
        <p:spPr bwMode="auto">
          <a:xfrm>
            <a:off x="7102475" y="7313613"/>
            <a:ext cx="1614488" cy="534987"/>
          </a:xfrm>
          <a:prstGeom prst="rect">
            <a:avLst/>
          </a:prstGeom>
          <a:noFill/>
          <a:ln w="9525">
            <a:noFill/>
            <a:miter lim="800000"/>
            <a:headEnd/>
            <a:tailEnd/>
          </a:ln>
        </p:spPr>
      </p:pic>
      <p:sp>
        <p:nvSpPr>
          <p:cNvPr id="2" name="Action Button: Custom 1">
            <a:hlinkClick r:id="" action="ppaction://noaction" highlightClick="1"/>
          </p:cNvPr>
          <p:cNvSpPr/>
          <p:nvPr/>
        </p:nvSpPr>
        <p:spPr>
          <a:xfrm>
            <a:off x="6892925" y="7037388"/>
            <a:ext cx="2116138" cy="35242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Introduction</a:t>
            </a:r>
            <a:endParaRPr lang="en-AU" sz="1800" dirty="0"/>
          </a:p>
        </p:txBody>
      </p:sp>
      <p:sp>
        <p:nvSpPr>
          <p:cNvPr id="3" name="Rectangle 2"/>
          <p:cNvSpPr/>
          <p:nvPr/>
        </p:nvSpPr>
        <p:spPr>
          <a:xfrm>
            <a:off x="6223000" y="3632200"/>
            <a:ext cx="2044700" cy="1463675"/>
          </a:xfrm>
          <a:prstGeom prst="rect">
            <a:avLst/>
          </a:prstGeom>
        </p:spPr>
        <p:txBody>
          <a:bodyPr>
            <a:spAutoFit/>
          </a:bodyPr>
          <a:lstStyle/>
          <a:p>
            <a:pPr>
              <a:defRPr/>
            </a:pPr>
            <a:endParaRPr lang="en-AU" sz="1000" dirty="0">
              <a:solidFill>
                <a:srgbClr val="FFF005"/>
              </a:solidFill>
              <a:latin typeface="+mn-lt"/>
              <a:ea typeface="+mn-ea"/>
              <a:cs typeface="+mn-cs"/>
            </a:endParaRPr>
          </a:p>
          <a:p>
            <a:pPr algn="ctr">
              <a:defRPr/>
            </a:pPr>
            <a:r>
              <a:rPr lang="en-US" sz="2000" dirty="0">
                <a:solidFill>
                  <a:srgbClr val="FFC000"/>
                </a:solidFill>
                <a:effectLst>
                  <a:outerShdw blurRad="38100" dist="38100" dir="2700000" algn="tl">
                    <a:srgbClr val="000000">
                      <a:alpha val="43137"/>
                    </a:srgbClr>
                  </a:outerShdw>
                </a:effectLst>
                <a:latin typeface="Arial" charset="0"/>
                <a:ea typeface="+mn-ea"/>
                <a:cs typeface="+mn-cs"/>
              </a:rPr>
              <a:t>Radio Jingle</a:t>
            </a:r>
          </a:p>
          <a:p>
            <a:pPr>
              <a:defRPr/>
            </a:pPr>
            <a:r>
              <a:rPr lang="en-AU" sz="1000" dirty="0">
                <a:solidFill>
                  <a:srgbClr val="FFF005"/>
                </a:solidFill>
                <a:latin typeface="+mn-lt"/>
                <a:ea typeface="+mn-ea"/>
                <a:cs typeface="+mn-cs"/>
              </a:rPr>
              <a:t>Students create a radio quality advertisement  jingle with clip tracks, effects such as fade in/out, echo or warble etc. and add voice over to create a 30 second jingle.</a:t>
            </a:r>
          </a:p>
        </p:txBody>
      </p:sp>
      <p:pic>
        <p:nvPicPr>
          <p:cNvPr id="6184" name="Picture 40" descr="PIPClown2"/>
          <p:cNvPicPr>
            <a:picLocks noChangeAspect="1" noChangeArrowheads="1"/>
          </p:cNvPicPr>
          <p:nvPr/>
        </p:nvPicPr>
        <p:blipFill>
          <a:blip r:embed="rId6"/>
          <a:srcRect/>
          <a:stretch>
            <a:fillRect/>
          </a:stretch>
        </p:blipFill>
        <p:spPr bwMode="auto">
          <a:xfrm>
            <a:off x="152400" y="5943600"/>
            <a:ext cx="958850" cy="671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4"/>
                                        </p:tgtEl>
                                        <p:attrNameLst>
                                          <p:attrName>r</p:attrName>
                                        </p:attrNameLst>
                                      </p:cBhvr>
                                    </p:animRot>
                                  </p:childTnLst>
                                </p:cTn>
                              </p:par>
                            </p:childTnLst>
                          </p:cTn>
                        </p:par>
                        <p:par>
                          <p:cTn id="7" fill="hold">
                            <p:stCondLst>
                              <p:cond delay="1000"/>
                            </p:stCondLst>
                            <p:childTnLst>
                              <p:par>
                                <p:cTn id="8" presetID="64" presetClass="path" presetSubtype="0" accel="50000" decel="50000" fill="hold" grpId="0" nodeType="afterEffect">
                                  <p:stCondLst>
                                    <p:cond delay="0"/>
                                  </p:stCondLst>
                                  <p:childTnLst>
                                    <p:animMotion origin="layout" path="M -4.44444E-6 -1.85185E-6 L 0.0007 -0.12129 " pathEditMode="relative" rAng="0" ptsTypes="AA">
                                      <p:cBhvr>
                                        <p:cTn id="9" dur="2000" fill="hold"/>
                                        <p:tgtEl>
                                          <p:spTgt spid="2"/>
                                        </p:tgtEl>
                                        <p:attrNameLst>
                                          <p:attrName>ppt_x</p:attrName>
                                          <p:attrName>ppt_y</p:attrName>
                                        </p:attrNameLst>
                                      </p:cBhvr>
                                      <p:rCtr x="35" y="-6065"/>
                                    </p:animMotion>
                                  </p:childTnLst>
                                </p:cTn>
                              </p:par>
                              <p:par>
                                <p:cTn id="10" presetID="0" presetClass="path" presetSubtype="0" accel="50000" decel="50000" fill="hold" nodeType="withEffect">
                                  <p:stCondLst>
                                    <p:cond delay="0"/>
                                  </p:stCondLst>
                                  <p:childTnLst>
                                    <p:animMotion origin="layout" path="M 7.77778E-6 -4.44444E-6 L 7.77778E-6 -0.12593 " pathEditMode="relative" ptsTypes="AA">
                                      <p:cBhvr>
                                        <p:cTn id="11" dur="2000" fill="hold"/>
                                        <p:tgtEl>
                                          <p:spTgt spid="35"/>
                                        </p:tgtEl>
                                        <p:attrNameLst>
                                          <p:attrName>ppt_x,ppt_y</p:attrName>
                                        </p:attrNameLst>
                                      </p:cBhvr>
                                    </p:animMotion>
                                  </p:childTnLst>
                                </p:cTn>
                              </p:par>
                            </p:childTnLst>
                          </p:cTn>
                        </p:par>
                        <p:par>
                          <p:cTn id="12" fill="hold">
                            <p:stCondLst>
                              <p:cond delay="3000"/>
                            </p:stCondLst>
                            <p:childTnLst>
                              <p:par>
                                <p:cTn id="13" presetID="2" presetClass="exit" presetSubtype="4" fill="hold" nodeType="afterEffect">
                                  <p:stCondLst>
                                    <p:cond delay="0"/>
                                  </p:stCondLst>
                                  <p:childTnLst>
                                    <p:anim calcmode="lin" valueType="num">
                                      <p:cBhvr additive="base">
                                        <p:cTn id="14" dur="500"/>
                                        <p:tgtEl>
                                          <p:spTgt spid="35"/>
                                        </p:tgtEl>
                                        <p:attrNameLst>
                                          <p:attrName>ppt_x</p:attrName>
                                        </p:attrNameLst>
                                      </p:cBhvr>
                                      <p:tavLst>
                                        <p:tav tm="0">
                                          <p:val>
                                            <p:strVal val="ppt_x"/>
                                          </p:val>
                                        </p:tav>
                                        <p:tav tm="100000">
                                          <p:val>
                                            <p:strVal val="ppt_x"/>
                                          </p:val>
                                        </p:tav>
                                      </p:tavLst>
                                    </p:anim>
                                    <p:anim calcmode="lin" valueType="num">
                                      <p:cBhvr additive="base">
                                        <p:cTn id="15" dur="500"/>
                                        <p:tgtEl>
                                          <p:spTgt spid="35"/>
                                        </p:tgtEl>
                                        <p:attrNameLst>
                                          <p:attrName>ppt_y</p:attrName>
                                        </p:attrNameLst>
                                      </p:cBhvr>
                                      <p:tavLst>
                                        <p:tav tm="0">
                                          <p:val>
                                            <p:strVal val="ppt_y"/>
                                          </p:val>
                                        </p:tav>
                                        <p:tav tm="100000">
                                          <p:val>
                                            <p:strVal val="1+ppt_h/2"/>
                                          </p:val>
                                        </p:tav>
                                      </p:tavLst>
                                    </p:anim>
                                    <p:set>
                                      <p:cBhvr>
                                        <p:cTn id="16" dur="1" fill="hold">
                                          <p:stCondLst>
                                            <p:cond delay="499"/>
                                          </p:stCondLst>
                                        </p:cTn>
                                        <p:tgtEl>
                                          <p:spTgt spid="3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6184"/>
                                        </p:tgtEl>
                                        <p:attrNameLst>
                                          <p:attrName>style.visibility</p:attrName>
                                        </p:attrNameLst>
                                      </p:cBhvr>
                                      <p:to>
                                        <p:strVal val="visible"/>
                                      </p:to>
                                    </p:set>
                                    <p:animEffect transition="in" filter="slide(fromBottom)">
                                      <p:cBhvr>
                                        <p:cTn id="21" dur="500"/>
                                        <p:tgtEl>
                                          <p:spTgt spid="6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Title 1"/>
          <p:cNvSpPr>
            <a:spLocks noGrp="1"/>
          </p:cNvSpPr>
          <p:nvPr>
            <p:ph type="title" idx="4294967295"/>
          </p:nvPr>
        </p:nvSpPr>
        <p:spPr>
          <a:xfrm>
            <a:off x="228600" y="228600"/>
            <a:ext cx="8229600" cy="1143000"/>
          </a:xfrm>
        </p:spPr>
        <p:txBody>
          <a:bodyPr lIns="91440" rIns="91440" bIns="45720" anchor="ctr"/>
          <a:lstStyle/>
          <a:p>
            <a:r>
              <a:rPr lang="en-US">
                <a:latin typeface="Calibri" pitchFamily="-72" charset="0"/>
              </a:rPr>
              <a:t>Filter Effects </a:t>
            </a:r>
            <a:endParaRPr lang="en-AU">
              <a:latin typeface="Calibri" pitchFamily="-72" charset="0"/>
            </a:endParaRPr>
          </a:p>
        </p:txBody>
      </p:sp>
      <p:pic>
        <p:nvPicPr>
          <p:cNvPr id="74754" name="Picture 2"/>
          <p:cNvPicPr>
            <a:picLocks noGrp="1" noChangeAspect="1" noChangeArrowheads="1"/>
          </p:cNvPicPr>
          <p:nvPr>
            <p:ph idx="4294967295"/>
          </p:nvPr>
        </p:nvPicPr>
        <p:blipFill>
          <a:blip r:embed="rId3"/>
          <a:srcRect l="28362" t="30861" r="45799" b="27773"/>
          <a:stretch>
            <a:fillRect/>
          </a:stretch>
        </p:blipFill>
        <p:spPr>
          <a:xfrm>
            <a:off x="179388" y="1484313"/>
            <a:ext cx="3024187" cy="3873500"/>
          </a:xfrm>
          <a:ln w="66675">
            <a:solidFill>
              <a:schemeClr val="tx1"/>
            </a:solidFill>
          </a:ln>
        </p:spPr>
      </p:pic>
      <p:pic>
        <p:nvPicPr>
          <p:cNvPr id="74755" name="Picture 3"/>
          <p:cNvPicPr>
            <a:picLocks noChangeAspect="1" noChangeArrowheads="1"/>
          </p:cNvPicPr>
          <p:nvPr/>
        </p:nvPicPr>
        <p:blipFill>
          <a:blip r:embed="rId4"/>
          <a:srcRect l="2063" t="5907" r="45372" b="8736"/>
          <a:stretch>
            <a:fillRect/>
          </a:stretch>
        </p:blipFill>
        <p:spPr bwMode="auto">
          <a:xfrm>
            <a:off x="3406775" y="1484313"/>
            <a:ext cx="1957388" cy="2543175"/>
          </a:xfrm>
          <a:prstGeom prst="rect">
            <a:avLst/>
          </a:prstGeom>
          <a:noFill/>
          <a:ln w="63500">
            <a:solidFill>
              <a:schemeClr val="tx1"/>
            </a:solidFill>
            <a:miter lim="800000"/>
            <a:headEnd/>
            <a:tailEnd/>
          </a:ln>
        </p:spPr>
      </p:pic>
      <p:pic>
        <p:nvPicPr>
          <p:cNvPr id="74756" name="Picture 4"/>
          <p:cNvPicPr>
            <a:picLocks noChangeAspect="1" noChangeArrowheads="1"/>
          </p:cNvPicPr>
          <p:nvPr/>
        </p:nvPicPr>
        <p:blipFill>
          <a:blip r:embed="rId5"/>
          <a:srcRect l="77962" t="2216" r="1958" b="73422"/>
          <a:stretch>
            <a:fillRect/>
          </a:stretch>
        </p:blipFill>
        <p:spPr bwMode="auto">
          <a:xfrm>
            <a:off x="3492500" y="4797425"/>
            <a:ext cx="1928813" cy="1800225"/>
          </a:xfrm>
          <a:prstGeom prst="rect">
            <a:avLst/>
          </a:prstGeom>
          <a:noFill/>
          <a:ln w="9525">
            <a:noFill/>
            <a:miter lim="800000"/>
            <a:headEnd/>
            <a:tailEnd/>
          </a:ln>
        </p:spPr>
      </p:pic>
      <p:sp>
        <p:nvSpPr>
          <p:cNvPr id="74757" name="TextBox 6"/>
          <p:cNvSpPr txBox="1">
            <a:spLocks noChangeArrowheads="1"/>
          </p:cNvSpPr>
          <p:nvPr/>
        </p:nvSpPr>
        <p:spPr bwMode="auto">
          <a:xfrm>
            <a:off x="755650" y="5589588"/>
            <a:ext cx="1800225" cy="304800"/>
          </a:xfrm>
          <a:prstGeom prst="rect">
            <a:avLst/>
          </a:prstGeom>
          <a:noFill/>
          <a:ln w="9525">
            <a:noFill/>
            <a:miter lim="800000"/>
            <a:headEnd/>
            <a:tailEnd/>
          </a:ln>
        </p:spPr>
        <p:txBody>
          <a:bodyPr>
            <a:prstTxWarp prst="textNoShape">
              <a:avLst/>
            </a:prstTxWarp>
            <a:spAutoFit/>
          </a:bodyPr>
          <a:lstStyle/>
          <a:p>
            <a:pPr algn="ctr"/>
            <a:r>
              <a:rPr lang="en-US" sz="1400" b="1">
                <a:latin typeface="Century Gothic" pitchFamily="-72" charset="0"/>
                <a:ea typeface="Arial" pitchFamily="-72" charset="0"/>
                <a:cs typeface="Arial" pitchFamily="-72" charset="0"/>
              </a:rPr>
              <a:t>ORIGINAL IMAGE</a:t>
            </a:r>
            <a:endParaRPr lang="en-AU" sz="1400" b="1">
              <a:latin typeface="Century Gothic" pitchFamily="-72" charset="0"/>
              <a:ea typeface="Arial" pitchFamily="-72" charset="0"/>
              <a:cs typeface="Arial" pitchFamily="-72" charset="0"/>
            </a:endParaRPr>
          </a:p>
        </p:txBody>
      </p:sp>
      <p:sp>
        <p:nvSpPr>
          <p:cNvPr id="74758" name="TextBox 7"/>
          <p:cNvSpPr txBox="1">
            <a:spLocks noChangeArrowheads="1"/>
          </p:cNvSpPr>
          <p:nvPr/>
        </p:nvSpPr>
        <p:spPr bwMode="auto">
          <a:xfrm>
            <a:off x="3492500" y="4221163"/>
            <a:ext cx="1871663" cy="304800"/>
          </a:xfrm>
          <a:prstGeom prst="rect">
            <a:avLst/>
          </a:prstGeom>
          <a:noFill/>
          <a:ln w="9525">
            <a:noFill/>
            <a:miter lim="800000"/>
            <a:headEnd/>
            <a:tailEnd/>
          </a:ln>
        </p:spPr>
        <p:txBody>
          <a:bodyPr>
            <a:prstTxWarp prst="textNoShape">
              <a:avLst/>
            </a:prstTxWarp>
            <a:spAutoFit/>
          </a:bodyPr>
          <a:lstStyle/>
          <a:p>
            <a:pPr algn="ctr"/>
            <a:r>
              <a:rPr lang="en-US" sz="1400" b="1">
                <a:latin typeface="Century Gothic" pitchFamily="-72" charset="0"/>
                <a:ea typeface="Arial" pitchFamily="-72" charset="0"/>
                <a:cs typeface="Arial" pitchFamily="-72" charset="0"/>
              </a:rPr>
              <a:t>CRAQUELURE</a:t>
            </a:r>
            <a:endParaRPr lang="en-AU" sz="1400" b="1">
              <a:latin typeface="Century Gothic" pitchFamily="-72" charset="0"/>
              <a:ea typeface="Arial" pitchFamily="-72" charset="0"/>
              <a:cs typeface="Arial" pitchFamily="-72" charset="0"/>
            </a:endParaRPr>
          </a:p>
        </p:txBody>
      </p:sp>
      <p:pic>
        <p:nvPicPr>
          <p:cNvPr id="74759" name="Picture 5"/>
          <p:cNvPicPr>
            <a:picLocks noChangeAspect="1" noChangeArrowheads="1"/>
          </p:cNvPicPr>
          <p:nvPr/>
        </p:nvPicPr>
        <p:blipFill>
          <a:blip r:embed="rId6"/>
          <a:srcRect l="1772" t="6644" r="45663" b="9193"/>
          <a:stretch>
            <a:fillRect/>
          </a:stretch>
        </p:blipFill>
        <p:spPr bwMode="auto">
          <a:xfrm>
            <a:off x="5995988" y="1484313"/>
            <a:ext cx="1968500" cy="2520950"/>
          </a:xfrm>
          <a:prstGeom prst="rect">
            <a:avLst/>
          </a:prstGeom>
          <a:noFill/>
          <a:ln w="63500">
            <a:solidFill>
              <a:schemeClr val="tx1"/>
            </a:solidFill>
            <a:miter lim="800000"/>
            <a:headEnd/>
            <a:tailEnd/>
          </a:ln>
        </p:spPr>
      </p:pic>
      <p:pic>
        <p:nvPicPr>
          <p:cNvPr id="74760" name="Picture 6"/>
          <p:cNvPicPr>
            <a:picLocks noChangeAspect="1" noChangeArrowheads="1"/>
          </p:cNvPicPr>
          <p:nvPr/>
        </p:nvPicPr>
        <p:blipFill>
          <a:blip r:embed="rId7"/>
          <a:srcRect l="77370" t="3691" r="1958" b="72684"/>
          <a:stretch>
            <a:fillRect/>
          </a:stretch>
        </p:blipFill>
        <p:spPr bwMode="auto">
          <a:xfrm>
            <a:off x="6011863" y="4797425"/>
            <a:ext cx="1944687" cy="1778000"/>
          </a:xfrm>
          <a:prstGeom prst="rect">
            <a:avLst/>
          </a:prstGeom>
          <a:noFill/>
          <a:ln w="9525">
            <a:noFill/>
            <a:miter lim="800000"/>
            <a:headEnd/>
            <a:tailEnd/>
          </a:ln>
        </p:spPr>
      </p:pic>
      <p:sp>
        <p:nvSpPr>
          <p:cNvPr id="74761" name="TextBox 10"/>
          <p:cNvSpPr txBox="1">
            <a:spLocks noChangeArrowheads="1"/>
          </p:cNvSpPr>
          <p:nvPr/>
        </p:nvSpPr>
        <p:spPr bwMode="auto">
          <a:xfrm>
            <a:off x="6011863" y="4221163"/>
            <a:ext cx="1873250" cy="304800"/>
          </a:xfrm>
          <a:prstGeom prst="rect">
            <a:avLst/>
          </a:prstGeom>
          <a:noFill/>
          <a:ln w="9525">
            <a:noFill/>
            <a:miter lim="800000"/>
            <a:headEnd/>
            <a:tailEnd/>
          </a:ln>
        </p:spPr>
        <p:txBody>
          <a:bodyPr>
            <a:prstTxWarp prst="textNoShape">
              <a:avLst/>
            </a:prstTxWarp>
            <a:spAutoFit/>
          </a:bodyPr>
          <a:lstStyle/>
          <a:p>
            <a:pPr algn="ctr"/>
            <a:r>
              <a:rPr lang="en-US" sz="1400" b="1">
                <a:latin typeface="Century Gothic" pitchFamily="-72" charset="0"/>
                <a:ea typeface="Arial" pitchFamily="-72" charset="0"/>
                <a:cs typeface="Arial" pitchFamily="-72" charset="0"/>
              </a:rPr>
              <a:t>RETICULTATION</a:t>
            </a:r>
            <a:endParaRPr lang="en-AU" sz="1400" b="1">
              <a:latin typeface="Century Gothic" pitchFamily="-72" charset="0"/>
              <a:ea typeface="Arial" pitchFamily="-72" charset="0"/>
              <a:cs typeface="Arial" pitchFamily="-72" charset="0"/>
            </a:endParaRPr>
          </a:p>
        </p:txBody>
      </p:sp>
      <p:cxnSp>
        <p:nvCxnSpPr>
          <p:cNvPr id="13" name="Straight Arrow Connector 12"/>
          <p:cNvCxnSpPr/>
          <p:nvPr/>
        </p:nvCxnSpPr>
        <p:spPr>
          <a:xfrm rot="5400000">
            <a:off x="7092950" y="4149726"/>
            <a:ext cx="1222375" cy="2159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4499768" y="4364832"/>
            <a:ext cx="1223963" cy="2159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Action Button: Home 13">
            <a:hlinkClick r:id="" action="ppaction://hlinkshowjump?jump=firstslide" highlightClick="1"/>
          </p:cNvPr>
          <p:cNvSpPr/>
          <p:nvPr/>
        </p:nvSpPr>
        <p:spPr>
          <a:xfrm>
            <a:off x="8388350" y="188913"/>
            <a:ext cx="538163" cy="5032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Calibri" pitchFamily="-72" charset="0"/>
              <a:ea typeface="Arial" pitchFamily="-72" charset="0"/>
              <a:cs typeface="Arial" pitchFamily="-72" charset="0"/>
            </a:endParaRPr>
          </a:p>
        </p:txBody>
      </p:sp>
      <p:sp>
        <p:nvSpPr>
          <p:cNvPr id="16" name="Action Button: Custom 15">
            <a:hlinkClick r:id="" action="ppaction://noaction" highlightClick="1"/>
          </p:cNvPr>
          <p:cNvSpPr/>
          <p:nvPr/>
        </p:nvSpPr>
        <p:spPr>
          <a:xfrm>
            <a:off x="8316913" y="765175"/>
            <a:ext cx="647700" cy="2159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r>
              <a:rPr lang="en-US" sz="900">
                <a:solidFill>
                  <a:srgbClr val="FFFFFF"/>
                </a:solidFill>
                <a:latin typeface="Calibri" pitchFamily="-72" charset="0"/>
                <a:ea typeface="Arial" pitchFamily="-72" charset="0"/>
                <a:cs typeface="Arial" pitchFamily="-72" charset="0"/>
                <a:hlinkClick r:id="rId8" action="ppaction://hlinksldjump"/>
              </a:rPr>
              <a:t>CONTENT</a:t>
            </a:r>
            <a:endParaRPr lang="en-AU" sz="900">
              <a:solidFill>
                <a:srgbClr val="FFFFFF"/>
              </a:solidFill>
              <a:latin typeface="Calibri" pitchFamily="-72" charset="0"/>
              <a:ea typeface="Arial" pitchFamily="-72" charset="0"/>
              <a:cs typeface="Arial" pitchFamily="-72"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Title 1"/>
          <p:cNvSpPr>
            <a:spLocks noGrp="1"/>
          </p:cNvSpPr>
          <p:nvPr>
            <p:ph type="title" idx="4294967295"/>
          </p:nvPr>
        </p:nvSpPr>
        <p:spPr/>
        <p:txBody>
          <a:bodyPr lIns="91440" rIns="91440" bIns="45720" anchor="ctr"/>
          <a:lstStyle/>
          <a:p>
            <a:r>
              <a:rPr lang="en-US" smtClean="0"/>
              <a:t>Image Manipulation - Filters</a:t>
            </a:r>
            <a:endParaRPr lang="en-AU" smtClean="0"/>
          </a:p>
        </p:txBody>
      </p:sp>
      <p:sp>
        <p:nvSpPr>
          <p:cNvPr id="33" name="Action Button: Back or Previous 32">
            <a:hlinkClick r:id="" action="ppaction://hlinkshowjump?jump=previousslide" highlightClick="1">
              <a:snd r:embed="rId3" name="drumroll.wav"/>
            </a:hlinkClick>
          </p:cNvPr>
          <p:cNvSpPr/>
          <p:nvPr/>
        </p:nvSpPr>
        <p:spPr>
          <a:xfrm>
            <a:off x="3929063" y="5786438"/>
            <a:ext cx="720725" cy="3603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
        <p:nvSpPr>
          <p:cNvPr id="34" name="Action Button: End 33">
            <a:hlinkClick r:id="" action="ppaction://hlinkshowjump?jump=lastslide" highlightClick="1">
              <a:snd r:embed="rId3" name="drumroll.wav"/>
            </a:hlinkClick>
          </p:cNvPr>
          <p:cNvSpPr/>
          <p:nvPr/>
        </p:nvSpPr>
        <p:spPr>
          <a:xfrm>
            <a:off x="6286500" y="5786438"/>
            <a:ext cx="720725" cy="36036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
        <p:nvSpPr>
          <p:cNvPr id="35" name="Action Button: Beginning 34">
            <a:hlinkClick r:id="rId4" action="ppaction://hlinksldjump" highlightClick="1">
              <a:snd r:embed="rId3" name="drumroll.wav"/>
            </a:hlinkClick>
          </p:cNvPr>
          <p:cNvSpPr/>
          <p:nvPr/>
        </p:nvSpPr>
        <p:spPr>
          <a:xfrm>
            <a:off x="5500688" y="5786438"/>
            <a:ext cx="720725" cy="360362"/>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
        <p:nvSpPr>
          <p:cNvPr id="36" name="Action Button: Forward or Next 35">
            <a:hlinkClick r:id="" action="ppaction://hlinkshowjump?jump=nextslide" highlightClick="1">
              <a:snd r:embed="rId3" name="drumroll.wav"/>
            </a:hlinkClick>
          </p:cNvPr>
          <p:cNvSpPr/>
          <p:nvPr/>
        </p:nvSpPr>
        <p:spPr>
          <a:xfrm>
            <a:off x="4714875" y="5786438"/>
            <a:ext cx="720725" cy="3603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
        <p:nvSpPr>
          <p:cNvPr id="37" name="Action Button: Home 36">
            <a:hlinkClick r:id="rId5" action="ppaction://hlinksldjump" highlightClick="1">
              <a:snd r:embed="rId3" name="drumroll.wav"/>
            </a:hlinkClick>
          </p:cNvPr>
          <p:cNvSpPr/>
          <p:nvPr/>
        </p:nvSpPr>
        <p:spPr>
          <a:xfrm>
            <a:off x="7072313" y="5786438"/>
            <a:ext cx="720725" cy="3603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
        <p:nvSpPr>
          <p:cNvPr id="38" name="Action Button: Information 37">
            <a:hlinkClick r:id="rId6" action="ppaction://hlinksldjump" highlightClick="1">
              <a:snd r:embed="rId3" name="drumroll.wav"/>
            </a:hlinkClick>
          </p:cNvPr>
          <p:cNvSpPr/>
          <p:nvPr/>
        </p:nvSpPr>
        <p:spPr>
          <a:xfrm>
            <a:off x="7858125" y="5786438"/>
            <a:ext cx="720725" cy="3603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pic>
        <p:nvPicPr>
          <p:cNvPr id="76808" name="Picture 2"/>
          <p:cNvPicPr>
            <a:picLocks noChangeAspect="1" noChangeArrowheads="1"/>
          </p:cNvPicPr>
          <p:nvPr/>
        </p:nvPicPr>
        <p:blipFill>
          <a:blip r:embed="rId7"/>
          <a:srcRect b="10341"/>
          <a:stretch>
            <a:fillRect/>
          </a:stretch>
        </p:blipFill>
        <p:spPr bwMode="auto">
          <a:xfrm>
            <a:off x="7215188" y="4500563"/>
            <a:ext cx="1500187" cy="1087437"/>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7072330" y="1857364"/>
            <a:ext cx="1830732" cy="2428892"/>
          </a:xfrm>
          <a:prstGeom prst="rect">
            <a:avLst/>
          </a:prstGeom>
          <a:noFill/>
          <a:ln w="9525">
            <a:solidFill>
              <a:schemeClr val="tx1"/>
            </a:solidFill>
            <a:miter lim="800000"/>
            <a:headEnd/>
            <a:tailEnd/>
          </a:ln>
          <a:effectLst>
            <a:glow rad="139700">
              <a:schemeClr val="accent6">
                <a:satMod val="175000"/>
                <a:alpha val="40000"/>
              </a:schemeClr>
            </a:glow>
          </a:effectLst>
        </p:spPr>
      </p:pic>
      <p:pic>
        <p:nvPicPr>
          <p:cNvPr id="76810" name="Picture 4"/>
          <p:cNvPicPr>
            <a:picLocks noChangeAspect="1" noChangeArrowheads="1"/>
          </p:cNvPicPr>
          <p:nvPr/>
        </p:nvPicPr>
        <p:blipFill>
          <a:blip r:embed="rId9"/>
          <a:srcRect/>
          <a:stretch>
            <a:fillRect/>
          </a:stretch>
        </p:blipFill>
        <p:spPr bwMode="auto">
          <a:xfrm>
            <a:off x="5143500" y="4500563"/>
            <a:ext cx="1571625" cy="1143000"/>
          </a:xfrm>
          <a:prstGeom prst="rect">
            <a:avLst/>
          </a:prstGeom>
          <a:noFill/>
          <a:ln w="9525">
            <a:solidFill>
              <a:schemeClr val="tx1"/>
            </a:solidFill>
            <a:miter lim="800000"/>
            <a:headEnd/>
            <a:tailEnd/>
          </a:ln>
        </p:spPr>
      </p:pic>
      <p:pic>
        <p:nvPicPr>
          <p:cNvPr id="1029" name="Picture 5"/>
          <p:cNvPicPr>
            <a:picLocks noChangeAspect="1" noChangeArrowheads="1"/>
          </p:cNvPicPr>
          <p:nvPr/>
        </p:nvPicPr>
        <p:blipFill>
          <a:blip r:embed="rId10" cstate="print"/>
          <a:srcRect/>
          <a:stretch>
            <a:fillRect/>
          </a:stretch>
        </p:blipFill>
        <p:spPr bwMode="auto">
          <a:xfrm>
            <a:off x="5072066" y="1857364"/>
            <a:ext cx="1832216" cy="2428892"/>
          </a:xfrm>
          <a:prstGeom prst="rect">
            <a:avLst/>
          </a:prstGeom>
          <a:noFill/>
          <a:ln w="9525">
            <a:solidFill>
              <a:schemeClr val="tx1"/>
            </a:solidFill>
            <a:miter lim="800000"/>
            <a:headEnd/>
            <a:tailEnd/>
          </a:ln>
          <a:effectLst>
            <a:glow rad="139700">
              <a:schemeClr val="accent6">
                <a:satMod val="175000"/>
                <a:alpha val="40000"/>
              </a:schemeClr>
            </a:glow>
          </a:effectLst>
        </p:spPr>
      </p:pic>
      <p:pic>
        <p:nvPicPr>
          <p:cNvPr id="76812" name="Picture 6"/>
          <p:cNvPicPr>
            <a:picLocks noChangeAspect="1" noChangeArrowheads="1"/>
          </p:cNvPicPr>
          <p:nvPr/>
        </p:nvPicPr>
        <p:blipFill>
          <a:blip r:embed="rId11"/>
          <a:srcRect/>
          <a:stretch>
            <a:fillRect/>
          </a:stretch>
        </p:blipFill>
        <p:spPr bwMode="auto">
          <a:xfrm>
            <a:off x="3213100" y="4500563"/>
            <a:ext cx="1508125" cy="1143000"/>
          </a:xfrm>
          <a:prstGeom prst="rect">
            <a:avLst/>
          </a:prstGeom>
          <a:noFill/>
          <a:ln w="9525">
            <a:solidFill>
              <a:schemeClr val="tx1"/>
            </a:solidFill>
            <a:miter lim="800000"/>
            <a:headEnd/>
            <a:tailEnd/>
          </a:ln>
        </p:spPr>
      </p:pic>
      <p:pic>
        <p:nvPicPr>
          <p:cNvPr id="1031" name="Picture 7"/>
          <p:cNvPicPr>
            <a:picLocks noChangeAspect="1" noChangeArrowheads="1"/>
          </p:cNvPicPr>
          <p:nvPr/>
        </p:nvPicPr>
        <p:blipFill>
          <a:blip r:embed="rId12" cstate="print"/>
          <a:srcRect/>
          <a:stretch>
            <a:fillRect/>
          </a:stretch>
        </p:blipFill>
        <p:spPr bwMode="auto">
          <a:xfrm>
            <a:off x="3000364" y="1857364"/>
            <a:ext cx="1857388" cy="2480632"/>
          </a:xfrm>
          <a:prstGeom prst="rect">
            <a:avLst/>
          </a:prstGeom>
          <a:noFill/>
          <a:ln w="9525">
            <a:solidFill>
              <a:schemeClr val="tx1"/>
            </a:solidFill>
            <a:miter lim="800000"/>
            <a:headEnd/>
            <a:tailEnd/>
          </a:ln>
          <a:effectLst>
            <a:glow rad="139700">
              <a:schemeClr val="accent6">
                <a:satMod val="175000"/>
                <a:alpha val="40000"/>
              </a:schemeClr>
            </a:glow>
          </a:effectLst>
        </p:spPr>
      </p:pic>
      <p:pic>
        <p:nvPicPr>
          <p:cNvPr id="18" name="Picture 17" descr="kramer054.jpg"/>
          <p:cNvPicPr>
            <a:picLocks noChangeAspect="1"/>
          </p:cNvPicPr>
          <p:nvPr/>
        </p:nvPicPr>
        <p:blipFill>
          <a:blip r:embed="rId13" cstate="print"/>
          <a:stretch>
            <a:fillRect/>
          </a:stretch>
        </p:blipFill>
        <p:spPr>
          <a:xfrm>
            <a:off x="428596" y="1857364"/>
            <a:ext cx="2363381" cy="3151174"/>
          </a:xfrm>
          <a:prstGeom prst="rect">
            <a:avLst/>
          </a:prstGeom>
          <a:ln>
            <a:solidFill>
              <a:schemeClr val="tx1"/>
            </a:solidFill>
          </a:ln>
          <a:effectLst>
            <a:glow rad="139700">
              <a:schemeClr val="accent6">
                <a:satMod val="175000"/>
                <a:alpha val="40000"/>
              </a:schemeClr>
            </a:glow>
          </a:effectLst>
        </p:spPr>
      </p:pic>
      <p:sp>
        <p:nvSpPr>
          <p:cNvPr id="76815" name="TextBox 18"/>
          <p:cNvSpPr txBox="1">
            <a:spLocks noChangeArrowheads="1"/>
          </p:cNvSpPr>
          <p:nvPr/>
        </p:nvSpPr>
        <p:spPr bwMode="auto">
          <a:xfrm>
            <a:off x="1143000" y="1428750"/>
            <a:ext cx="1071563" cy="366713"/>
          </a:xfrm>
          <a:prstGeom prst="rect">
            <a:avLst/>
          </a:prstGeom>
          <a:noFill/>
          <a:ln w="9525">
            <a:noFill/>
            <a:miter lim="800000"/>
            <a:headEnd/>
            <a:tailEnd/>
          </a:ln>
        </p:spPr>
        <p:txBody>
          <a:bodyPr>
            <a:prstTxWarp prst="textNoShape">
              <a:avLst/>
            </a:prstTxWarp>
            <a:spAutoFit/>
          </a:bodyPr>
          <a:lstStyle/>
          <a:p>
            <a:r>
              <a:rPr lang="en-US" sz="1800">
                <a:latin typeface="Calibri" pitchFamily="-72" charset="0"/>
              </a:rPr>
              <a:t>Original</a:t>
            </a:r>
            <a:endParaRPr lang="en-AU" sz="1800">
              <a:latin typeface="Calibri" pitchFamily="-72" charset="0"/>
            </a:endParaRPr>
          </a:p>
        </p:txBody>
      </p:sp>
      <p:sp>
        <p:nvSpPr>
          <p:cNvPr id="76816" name="TextBox 19"/>
          <p:cNvSpPr txBox="1">
            <a:spLocks noChangeArrowheads="1"/>
          </p:cNvSpPr>
          <p:nvPr/>
        </p:nvSpPr>
        <p:spPr bwMode="auto">
          <a:xfrm>
            <a:off x="3571875" y="1428750"/>
            <a:ext cx="1071563" cy="366713"/>
          </a:xfrm>
          <a:prstGeom prst="rect">
            <a:avLst/>
          </a:prstGeom>
          <a:noFill/>
          <a:ln w="9525">
            <a:noFill/>
            <a:miter lim="800000"/>
            <a:headEnd/>
            <a:tailEnd/>
          </a:ln>
        </p:spPr>
        <p:txBody>
          <a:bodyPr>
            <a:prstTxWarp prst="textNoShape">
              <a:avLst/>
            </a:prstTxWarp>
            <a:spAutoFit/>
          </a:bodyPr>
          <a:lstStyle/>
          <a:p>
            <a:r>
              <a:rPr lang="en-US" sz="1800">
                <a:latin typeface="Calibri" pitchFamily="-72" charset="0"/>
              </a:rPr>
              <a:t>Cutout</a:t>
            </a:r>
            <a:endParaRPr lang="en-AU" sz="1800">
              <a:latin typeface="Calibri" pitchFamily="-72" charset="0"/>
            </a:endParaRPr>
          </a:p>
        </p:txBody>
      </p:sp>
      <p:sp>
        <p:nvSpPr>
          <p:cNvPr id="76817" name="TextBox 20"/>
          <p:cNvSpPr txBox="1">
            <a:spLocks noChangeArrowheads="1"/>
          </p:cNvSpPr>
          <p:nvPr/>
        </p:nvSpPr>
        <p:spPr bwMode="auto">
          <a:xfrm>
            <a:off x="5286375" y="1428750"/>
            <a:ext cx="1785938" cy="366713"/>
          </a:xfrm>
          <a:prstGeom prst="rect">
            <a:avLst/>
          </a:prstGeom>
          <a:noFill/>
          <a:ln w="9525">
            <a:noFill/>
            <a:miter lim="800000"/>
            <a:headEnd/>
            <a:tailEnd/>
          </a:ln>
        </p:spPr>
        <p:txBody>
          <a:bodyPr>
            <a:prstTxWarp prst="textNoShape">
              <a:avLst/>
            </a:prstTxWarp>
            <a:spAutoFit/>
          </a:bodyPr>
          <a:lstStyle/>
          <a:p>
            <a:r>
              <a:rPr lang="en-US" sz="1800">
                <a:latin typeface="Calibri" pitchFamily="-72" charset="0"/>
              </a:rPr>
              <a:t>Glowing Edges</a:t>
            </a:r>
            <a:endParaRPr lang="en-AU" sz="1800">
              <a:latin typeface="Calibri" pitchFamily="-72" charset="0"/>
            </a:endParaRPr>
          </a:p>
        </p:txBody>
      </p:sp>
      <p:sp>
        <p:nvSpPr>
          <p:cNvPr id="76818" name="TextBox 21"/>
          <p:cNvSpPr txBox="1">
            <a:spLocks noChangeArrowheads="1"/>
          </p:cNvSpPr>
          <p:nvPr/>
        </p:nvSpPr>
        <p:spPr bwMode="auto">
          <a:xfrm>
            <a:off x="7143750" y="1428750"/>
            <a:ext cx="1714500" cy="366713"/>
          </a:xfrm>
          <a:prstGeom prst="rect">
            <a:avLst/>
          </a:prstGeom>
          <a:noFill/>
          <a:ln w="9525">
            <a:noFill/>
            <a:miter lim="800000"/>
            <a:headEnd/>
            <a:tailEnd/>
          </a:ln>
        </p:spPr>
        <p:txBody>
          <a:bodyPr>
            <a:prstTxWarp prst="textNoShape">
              <a:avLst/>
            </a:prstTxWarp>
            <a:spAutoFit/>
          </a:bodyPr>
          <a:lstStyle/>
          <a:p>
            <a:r>
              <a:rPr lang="en-US" sz="1800">
                <a:latin typeface="Calibri" pitchFamily="-72" charset="0"/>
              </a:rPr>
              <a:t>Stained Glass</a:t>
            </a:r>
            <a:endParaRPr lang="en-AU" sz="1800">
              <a:latin typeface="Calibri" pitchFamily="-72"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Title 1"/>
          <p:cNvSpPr>
            <a:spLocks noGrp="1"/>
          </p:cNvSpPr>
          <p:nvPr>
            <p:ph type="title" idx="4294967295"/>
          </p:nvPr>
        </p:nvSpPr>
        <p:spPr/>
        <p:txBody>
          <a:bodyPr lIns="91440" rIns="91440" bIns="45720" anchor="ctr"/>
          <a:lstStyle/>
          <a:p>
            <a:r>
              <a:rPr lang="en-US" smtClean="0"/>
              <a:t>More Image Manipulation - Filters</a:t>
            </a:r>
            <a:endParaRPr lang="en-AU" smtClean="0"/>
          </a:p>
        </p:txBody>
      </p:sp>
      <p:pic>
        <p:nvPicPr>
          <p:cNvPr id="28674" name="Picture 2"/>
          <p:cNvPicPr>
            <a:picLocks noChangeAspect="1" noChangeArrowheads="1"/>
          </p:cNvPicPr>
          <p:nvPr/>
        </p:nvPicPr>
        <p:blipFill>
          <a:blip r:embed="rId3" cstate="print"/>
          <a:srcRect/>
          <a:stretch>
            <a:fillRect/>
          </a:stretch>
        </p:blipFill>
        <p:spPr bwMode="auto">
          <a:xfrm>
            <a:off x="1000100" y="1928802"/>
            <a:ext cx="1643074" cy="2179921"/>
          </a:xfrm>
          <a:prstGeom prst="rect">
            <a:avLst/>
          </a:prstGeom>
          <a:noFill/>
          <a:ln w="9525">
            <a:solidFill>
              <a:schemeClr val="tx1"/>
            </a:solidFill>
            <a:miter lim="800000"/>
            <a:headEnd/>
            <a:tailEnd/>
          </a:ln>
          <a:effectLst>
            <a:glow rad="101600">
              <a:schemeClr val="accent6">
                <a:satMod val="175000"/>
                <a:alpha val="40000"/>
              </a:schemeClr>
            </a:glow>
          </a:effectLst>
        </p:spPr>
      </p:pic>
      <p:pic>
        <p:nvPicPr>
          <p:cNvPr id="28675" name="Picture 3"/>
          <p:cNvPicPr>
            <a:picLocks noChangeAspect="1" noChangeArrowheads="1"/>
          </p:cNvPicPr>
          <p:nvPr/>
        </p:nvPicPr>
        <p:blipFill>
          <a:blip r:embed="rId4" cstate="print"/>
          <a:srcRect/>
          <a:stretch>
            <a:fillRect/>
          </a:stretch>
        </p:blipFill>
        <p:spPr bwMode="auto">
          <a:xfrm>
            <a:off x="1142976" y="4357694"/>
            <a:ext cx="1214446" cy="890250"/>
          </a:xfrm>
          <a:prstGeom prst="rect">
            <a:avLst/>
          </a:prstGeom>
          <a:noFill/>
          <a:ln w="9525">
            <a:solidFill>
              <a:schemeClr val="tx1"/>
            </a:solidFill>
            <a:miter lim="800000"/>
            <a:headEnd/>
            <a:tailEnd/>
          </a:ln>
          <a:effectLst>
            <a:glow rad="101600">
              <a:schemeClr val="accent6">
                <a:satMod val="175000"/>
                <a:alpha val="40000"/>
              </a:schemeClr>
            </a:glow>
          </a:effectLst>
        </p:spPr>
      </p:pic>
      <p:pic>
        <p:nvPicPr>
          <p:cNvPr id="28676" name="Picture 4"/>
          <p:cNvPicPr>
            <a:picLocks noChangeAspect="1" noChangeArrowheads="1"/>
          </p:cNvPicPr>
          <p:nvPr/>
        </p:nvPicPr>
        <p:blipFill>
          <a:blip r:embed="rId5" cstate="print"/>
          <a:srcRect/>
          <a:stretch>
            <a:fillRect/>
          </a:stretch>
        </p:blipFill>
        <p:spPr bwMode="auto">
          <a:xfrm>
            <a:off x="3286117" y="2071678"/>
            <a:ext cx="1489140" cy="2000264"/>
          </a:xfrm>
          <a:prstGeom prst="rect">
            <a:avLst/>
          </a:prstGeom>
          <a:noFill/>
          <a:ln w="9525">
            <a:solidFill>
              <a:schemeClr val="tx1"/>
            </a:solidFill>
            <a:miter lim="800000"/>
            <a:headEnd/>
            <a:tailEnd/>
          </a:ln>
          <a:effectLst>
            <a:glow rad="101600">
              <a:schemeClr val="accent6">
                <a:satMod val="175000"/>
                <a:alpha val="40000"/>
              </a:schemeClr>
            </a:glow>
          </a:effectLst>
        </p:spPr>
      </p:pic>
      <p:pic>
        <p:nvPicPr>
          <p:cNvPr id="28677" name="Picture 5"/>
          <p:cNvPicPr>
            <a:picLocks noChangeAspect="1" noChangeArrowheads="1"/>
          </p:cNvPicPr>
          <p:nvPr/>
        </p:nvPicPr>
        <p:blipFill>
          <a:blip r:embed="rId6" cstate="print"/>
          <a:srcRect/>
          <a:stretch>
            <a:fillRect/>
          </a:stretch>
        </p:blipFill>
        <p:spPr bwMode="auto">
          <a:xfrm>
            <a:off x="3286116" y="4357694"/>
            <a:ext cx="1356007" cy="928694"/>
          </a:xfrm>
          <a:prstGeom prst="rect">
            <a:avLst/>
          </a:prstGeom>
          <a:noFill/>
          <a:ln w="9525">
            <a:solidFill>
              <a:schemeClr val="tx2">
                <a:lumMod val="50000"/>
              </a:schemeClr>
            </a:solidFill>
            <a:miter lim="800000"/>
            <a:headEnd/>
            <a:tailEnd/>
          </a:ln>
          <a:effectLst>
            <a:glow rad="101600">
              <a:schemeClr val="accent6">
                <a:satMod val="175000"/>
                <a:alpha val="40000"/>
              </a:schemeClr>
            </a:glow>
          </a:effectLst>
        </p:spPr>
      </p:pic>
      <p:pic>
        <p:nvPicPr>
          <p:cNvPr id="28678" name="Picture 6"/>
          <p:cNvPicPr>
            <a:picLocks noChangeAspect="1" noChangeArrowheads="1"/>
          </p:cNvPicPr>
          <p:nvPr/>
        </p:nvPicPr>
        <p:blipFill>
          <a:blip r:embed="rId7" cstate="print"/>
          <a:srcRect/>
          <a:stretch>
            <a:fillRect/>
          </a:stretch>
        </p:blipFill>
        <p:spPr bwMode="auto">
          <a:xfrm>
            <a:off x="5929322" y="2071677"/>
            <a:ext cx="1500197" cy="1996951"/>
          </a:xfrm>
          <a:prstGeom prst="rect">
            <a:avLst/>
          </a:prstGeom>
          <a:noFill/>
          <a:ln w="9525">
            <a:solidFill>
              <a:schemeClr val="bg2">
                <a:lumMod val="10000"/>
              </a:schemeClr>
            </a:solidFill>
            <a:miter lim="800000"/>
            <a:headEnd/>
            <a:tailEnd/>
          </a:ln>
          <a:effectLst>
            <a:glow rad="101600">
              <a:schemeClr val="accent6">
                <a:satMod val="175000"/>
                <a:alpha val="40000"/>
              </a:schemeClr>
            </a:glow>
          </a:effectLst>
        </p:spPr>
      </p:pic>
      <p:pic>
        <p:nvPicPr>
          <p:cNvPr id="28679" name="Picture 7"/>
          <p:cNvPicPr>
            <a:picLocks noChangeAspect="1" noChangeArrowheads="1"/>
          </p:cNvPicPr>
          <p:nvPr/>
        </p:nvPicPr>
        <p:blipFill>
          <a:blip r:embed="rId8" cstate="print"/>
          <a:srcRect/>
          <a:stretch>
            <a:fillRect/>
          </a:stretch>
        </p:blipFill>
        <p:spPr bwMode="auto">
          <a:xfrm>
            <a:off x="6143636" y="4357694"/>
            <a:ext cx="1143008" cy="931912"/>
          </a:xfrm>
          <a:prstGeom prst="rect">
            <a:avLst/>
          </a:prstGeom>
          <a:noFill/>
          <a:ln w="9525">
            <a:solidFill>
              <a:schemeClr val="bg2">
                <a:lumMod val="10000"/>
              </a:schemeClr>
            </a:solidFill>
            <a:miter lim="800000"/>
            <a:headEnd/>
            <a:tailEnd/>
          </a:ln>
          <a:effectLst>
            <a:glow rad="101600">
              <a:schemeClr val="accent6">
                <a:satMod val="175000"/>
                <a:alpha val="40000"/>
              </a:schemeClr>
            </a:glow>
          </a:effectLst>
        </p:spPr>
      </p:pic>
      <p:sp>
        <p:nvSpPr>
          <p:cNvPr id="78856" name="TextBox 8"/>
          <p:cNvSpPr txBox="1">
            <a:spLocks noChangeArrowheads="1"/>
          </p:cNvSpPr>
          <p:nvPr/>
        </p:nvSpPr>
        <p:spPr bwMode="auto">
          <a:xfrm>
            <a:off x="857250" y="1571625"/>
            <a:ext cx="1857375" cy="366713"/>
          </a:xfrm>
          <a:prstGeom prst="rect">
            <a:avLst/>
          </a:prstGeom>
          <a:noFill/>
          <a:ln w="9525">
            <a:noFill/>
            <a:miter lim="800000"/>
            <a:headEnd/>
            <a:tailEnd/>
          </a:ln>
        </p:spPr>
        <p:txBody>
          <a:bodyPr>
            <a:prstTxWarp prst="textNoShape">
              <a:avLst/>
            </a:prstTxWarp>
            <a:spAutoFit/>
          </a:bodyPr>
          <a:lstStyle/>
          <a:p>
            <a:r>
              <a:rPr lang="en-US" sz="1800">
                <a:latin typeface="Calibri" pitchFamily="-72" charset="0"/>
              </a:rPr>
              <a:t>Coloured Pencil</a:t>
            </a:r>
            <a:endParaRPr lang="en-AU" sz="1800">
              <a:latin typeface="Calibri" pitchFamily="-72" charset="0"/>
            </a:endParaRPr>
          </a:p>
        </p:txBody>
      </p:sp>
      <p:sp>
        <p:nvSpPr>
          <p:cNvPr id="78857" name="TextBox 9"/>
          <p:cNvSpPr txBox="1">
            <a:spLocks noChangeArrowheads="1"/>
          </p:cNvSpPr>
          <p:nvPr/>
        </p:nvSpPr>
        <p:spPr bwMode="auto">
          <a:xfrm>
            <a:off x="3571875" y="1571625"/>
            <a:ext cx="1428750" cy="366713"/>
          </a:xfrm>
          <a:prstGeom prst="rect">
            <a:avLst/>
          </a:prstGeom>
          <a:noFill/>
          <a:ln w="9525">
            <a:noFill/>
            <a:miter lim="800000"/>
            <a:headEnd/>
            <a:tailEnd/>
          </a:ln>
        </p:spPr>
        <p:txBody>
          <a:bodyPr>
            <a:prstTxWarp prst="textNoShape">
              <a:avLst/>
            </a:prstTxWarp>
            <a:spAutoFit/>
          </a:bodyPr>
          <a:lstStyle/>
          <a:p>
            <a:r>
              <a:rPr lang="en-US" sz="1800">
                <a:latin typeface="Calibri" pitchFamily="-72" charset="0"/>
              </a:rPr>
              <a:t>Neon Glow</a:t>
            </a:r>
            <a:endParaRPr lang="en-AU" sz="1800">
              <a:latin typeface="Calibri" pitchFamily="-72" charset="0"/>
            </a:endParaRPr>
          </a:p>
        </p:txBody>
      </p:sp>
      <p:sp>
        <p:nvSpPr>
          <p:cNvPr id="78858" name="TextBox 10"/>
          <p:cNvSpPr txBox="1">
            <a:spLocks noChangeArrowheads="1"/>
          </p:cNvSpPr>
          <p:nvPr/>
        </p:nvSpPr>
        <p:spPr bwMode="auto">
          <a:xfrm>
            <a:off x="6072188" y="1571625"/>
            <a:ext cx="1714500" cy="366713"/>
          </a:xfrm>
          <a:prstGeom prst="rect">
            <a:avLst/>
          </a:prstGeom>
          <a:noFill/>
          <a:ln w="9525">
            <a:noFill/>
            <a:miter lim="800000"/>
            <a:headEnd/>
            <a:tailEnd/>
          </a:ln>
        </p:spPr>
        <p:txBody>
          <a:bodyPr>
            <a:prstTxWarp prst="textNoShape">
              <a:avLst/>
            </a:prstTxWarp>
            <a:spAutoFit/>
          </a:bodyPr>
          <a:lstStyle/>
          <a:p>
            <a:r>
              <a:rPr lang="en-US" sz="1800">
                <a:latin typeface="Calibri" pitchFamily="-72" charset="0"/>
              </a:rPr>
              <a:t>Torn Edges</a:t>
            </a:r>
            <a:endParaRPr lang="en-AU" sz="1800">
              <a:latin typeface="Calibri" pitchFamily="-72" charset="0"/>
            </a:endParaRPr>
          </a:p>
        </p:txBody>
      </p:sp>
      <p:sp>
        <p:nvSpPr>
          <p:cNvPr id="12" name="Action Button: Back or Previous 11">
            <a:hlinkClick r:id="" action="ppaction://hlinkshowjump?jump=previousslide" highlightClick="1">
              <a:snd r:embed="rId9" name="drumroll.wav"/>
            </a:hlinkClick>
          </p:cNvPr>
          <p:cNvSpPr/>
          <p:nvPr/>
        </p:nvSpPr>
        <p:spPr>
          <a:xfrm>
            <a:off x="3929063" y="5786438"/>
            <a:ext cx="720725" cy="3603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
        <p:nvSpPr>
          <p:cNvPr id="13" name="Action Button: End 12">
            <a:hlinkClick r:id="" action="ppaction://hlinkshowjump?jump=lastslide" highlightClick="1">
              <a:snd r:embed="rId9" name="drumroll.wav"/>
            </a:hlinkClick>
          </p:cNvPr>
          <p:cNvSpPr/>
          <p:nvPr/>
        </p:nvSpPr>
        <p:spPr>
          <a:xfrm>
            <a:off x="6286500" y="5786438"/>
            <a:ext cx="720725" cy="36036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
        <p:nvSpPr>
          <p:cNvPr id="14" name="Action Button: Beginning 13">
            <a:hlinkClick r:id="rId10" action="ppaction://hlinksldjump" highlightClick="1">
              <a:snd r:embed="rId9" name="drumroll.wav"/>
            </a:hlinkClick>
          </p:cNvPr>
          <p:cNvSpPr/>
          <p:nvPr/>
        </p:nvSpPr>
        <p:spPr>
          <a:xfrm>
            <a:off x="5500688" y="5786438"/>
            <a:ext cx="720725" cy="360362"/>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
        <p:nvSpPr>
          <p:cNvPr id="15" name="Action Button: Forward or Next 14">
            <a:hlinkClick r:id="" action="ppaction://hlinkshowjump?jump=nextslide" highlightClick="1">
              <a:snd r:embed="rId9" name="drumroll.wav"/>
            </a:hlinkClick>
          </p:cNvPr>
          <p:cNvSpPr/>
          <p:nvPr/>
        </p:nvSpPr>
        <p:spPr>
          <a:xfrm>
            <a:off x="4714875" y="5786438"/>
            <a:ext cx="720725" cy="3603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
        <p:nvSpPr>
          <p:cNvPr id="16" name="Action Button: Home 15">
            <a:hlinkClick r:id="rId11" action="ppaction://hlinksldjump" highlightClick="1">
              <a:snd r:embed="rId9" name="drumroll.wav"/>
            </a:hlinkClick>
          </p:cNvPr>
          <p:cNvSpPr/>
          <p:nvPr/>
        </p:nvSpPr>
        <p:spPr>
          <a:xfrm>
            <a:off x="7072313" y="5786438"/>
            <a:ext cx="720725" cy="3603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
        <p:nvSpPr>
          <p:cNvPr id="17" name="Action Button: Information 16">
            <a:hlinkClick r:id="rId12" action="ppaction://hlinksldjump" highlightClick="1">
              <a:snd r:embed="rId9" name="drumroll.wav"/>
            </a:hlinkClick>
          </p:cNvPr>
          <p:cNvSpPr/>
          <p:nvPr/>
        </p:nvSpPr>
        <p:spPr>
          <a:xfrm>
            <a:off x="7858125" y="5786438"/>
            <a:ext cx="720725" cy="3603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7" name="Title 1"/>
          <p:cNvPicPr>
            <a:picLocks noGrp="1" noChangeArrowheads="1"/>
          </p:cNvPicPr>
          <p:nvPr>
            <p:ph type="title" idx="4294967295"/>
          </p:nvPr>
        </p:nvPicPr>
        <p:blipFill>
          <a:blip r:embed="rId3"/>
          <a:srcRect/>
          <a:stretch>
            <a:fillRect/>
          </a:stretch>
        </p:blipFill>
        <p:spPr>
          <a:xfrm>
            <a:off x="244475" y="292100"/>
            <a:ext cx="7461250" cy="1176338"/>
          </a:xfrm>
        </p:spPr>
      </p:pic>
      <p:sp>
        <p:nvSpPr>
          <p:cNvPr id="4" name="Action Button: Back or Previous 3">
            <a:hlinkClick r:id="" action="ppaction://hlinkshowjump?jump=previousslide" highlightClick="1"/>
          </p:cNvPr>
          <p:cNvSpPr/>
          <p:nvPr/>
        </p:nvSpPr>
        <p:spPr>
          <a:xfrm>
            <a:off x="4857750" y="6072188"/>
            <a:ext cx="503238" cy="5032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Trebuchet MS" pitchFamily="-72" charset="0"/>
              <a:ea typeface="Arial" pitchFamily="-72" charset="0"/>
              <a:cs typeface="Arial" pitchFamily="-72" charset="0"/>
            </a:endParaRPr>
          </a:p>
        </p:txBody>
      </p:sp>
      <p:sp>
        <p:nvSpPr>
          <p:cNvPr id="5" name="Action Button: Forward or Next 4">
            <a:hlinkClick r:id="" action="ppaction://hlinkshowjump?jump=nextslide" highlightClick="1"/>
          </p:cNvPr>
          <p:cNvSpPr/>
          <p:nvPr/>
        </p:nvSpPr>
        <p:spPr>
          <a:xfrm>
            <a:off x="5357813" y="6072188"/>
            <a:ext cx="503237" cy="50323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Trebuchet MS" pitchFamily="-72" charset="0"/>
              <a:ea typeface="Arial" pitchFamily="-72" charset="0"/>
              <a:cs typeface="Arial" pitchFamily="-72" charset="0"/>
            </a:endParaRPr>
          </a:p>
        </p:txBody>
      </p:sp>
      <p:sp>
        <p:nvSpPr>
          <p:cNvPr id="6" name="Action Button: Home 5">
            <a:hlinkClick r:id="" action="ppaction://hlinkshowjump?jump=firstslide" highlightClick="1"/>
          </p:cNvPr>
          <p:cNvSpPr/>
          <p:nvPr/>
        </p:nvSpPr>
        <p:spPr>
          <a:xfrm>
            <a:off x="5857875" y="6072188"/>
            <a:ext cx="503238" cy="5032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Trebuchet MS" pitchFamily="-72" charset="0"/>
              <a:ea typeface="Arial" pitchFamily="-72" charset="0"/>
              <a:cs typeface="Arial" pitchFamily="-72" charset="0"/>
            </a:endParaRPr>
          </a:p>
        </p:txBody>
      </p:sp>
      <p:sp>
        <p:nvSpPr>
          <p:cNvPr id="7" name="Action Button: Beginning 6">
            <a:hlinkClick r:id="" action="ppaction://hlinkshowjump?jump=firstslide" highlightClick="1"/>
          </p:cNvPr>
          <p:cNvSpPr/>
          <p:nvPr/>
        </p:nvSpPr>
        <p:spPr>
          <a:xfrm>
            <a:off x="6357938" y="6072188"/>
            <a:ext cx="503237" cy="503237"/>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Trebuchet MS" pitchFamily="-72" charset="0"/>
              <a:ea typeface="Arial" pitchFamily="-72" charset="0"/>
              <a:cs typeface="Arial" pitchFamily="-72" charset="0"/>
            </a:endParaRPr>
          </a:p>
        </p:txBody>
      </p:sp>
      <p:sp>
        <p:nvSpPr>
          <p:cNvPr id="8" name="Action Button: End 7">
            <a:hlinkClick r:id="" action="ppaction://hlinkshowjump?jump=lastslide" highlightClick="1"/>
          </p:cNvPr>
          <p:cNvSpPr/>
          <p:nvPr/>
        </p:nvSpPr>
        <p:spPr>
          <a:xfrm>
            <a:off x="6858000" y="6072188"/>
            <a:ext cx="503238" cy="503237"/>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Trebuchet MS" pitchFamily="-72" charset="0"/>
              <a:ea typeface="Arial" pitchFamily="-72" charset="0"/>
              <a:cs typeface="Arial" pitchFamily="-72" charset="0"/>
            </a:endParaRPr>
          </a:p>
        </p:txBody>
      </p:sp>
      <p:sp>
        <p:nvSpPr>
          <p:cNvPr id="9" name="Action Button: Information 8">
            <a:hlinkClick r:id="rId4" action="ppaction://hlinksldjump" highlightClick="1"/>
          </p:cNvPr>
          <p:cNvSpPr/>
          <p:nvPr/>
        </p:nvSpPr>
        <p:spPr>
          <a:xfrm>
            <a:off x="7358063" y="6072188"/>
            <a:ext cx="503237" cy="50323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Trebuchet MS" pitchFamily="-72" charset="0"/>
              <a:ea typeface="Arial" pitchFamily="-72" charset="0"/>
              <a:cs typeface="Arial" pitchFamily="-72" charset="0"/>
            </a:endParaRPr>
          </a:p>
        </p:txBody>
      </p:sp>
      <p:pic>
        <p:nvPicPr>
          <p:cNvPr id="10249" name="Picture 9" descr="face.jpg"/>
          <p:cNvPicPr>
            <a:picLocks noChangeAspect="1"/>
          </p:cNvPicPr>
          <p:nvPr/>
        </p:nvPicPr>
        <p:blipFill>
          <a:blip r:embed="rId5" cstate="print"/>
          <a:srcRect/>
          <a:stretch>
            <a:fillRect/>
          </a:stretch>
        </p:blipFill>
        <p:spPr bwMode="auto">
          <a:xfrm>
            <a:off x="1857356" y="3929066"/>
            <a:ext cx="1714512" cy="2260602"/>
          </a:xfrm>
          <a:prstGeom prst="roundRect">
            <a:avLst>
              <a:gd name="adj" fmla="val 11111"/>
            </a:avLst>
          </a:prstGeom>
          <a:ln w="190500" cap="rnd">
            <a:solidFill>
              <a:schemeClr val="tx2">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250" name="Picture 75" descr="attractive_average_girl.jpg"/>
          <p:cNvPicPr>
            <a:picLocks noChangeAspect="1"/>
          </p:cNvPicPr>
          <p:nvPr/>
        </p:nvPicPr>
        <p:blipFill>
          <a:blip r:embed="rId6" cstate="print"/>
          <a:srcRect/>
          <a:stretch>
            <a:fillRect/>
          </a:stretch>
        </p:blipFill>
        <p:spPr bwMode="auto">
          <a:xfrm>
            <a:off x="500034" y="1142984"/>
            <a:ext cx="1857388" cy="2477781"/>
          </a:xfrm>
          <a:prstGeom prst="roundRect">
            <a:avLst>
              <a:gd name="adj" fmla="val 11111"/>
            </a:avLst>
          </a:prstGeom>
          <a:ln w="190500" cap="rnd">
            <a:solidFill>
              <a:schemeClr val="tx2">
                <a:lumMod val="5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251" name="Picture 76" descr="ahahhahaa.jpg"/>
          <p:cNvPicPr>
            <a:picLocks noChangeAspect="1"/>
          </p:cNvPicPr>
          <p:nvPr/>
        </p:nvPicPr>
        <p:blipFill>
          <a:blip r:embed="rId7" cstate="print"/>
          <a:srcRect/>
          <a:stretch>
            <a:fillRect/>
          </a:stretch>
        </p:blipFill>
        <p:spPr bwMode="auto">
          <a:xfrm>
            <a:off x="3714744" y="1142984"/>
            <a:ext cx="1785950" cy="2383645"/>
          </a:xfrm>
          <a:prstGeom prst="roundRect">
            <a:avLst>
              <a:gd name="adj" fmla="val 11111"/>
            </a:avLst>
          </a:prstGeom>
          <a:ln w="190500" cap="rnd">
            <a:solidFill>
              <a:schemeClr val="tx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0907" name="TextBox 11"/>
          <p:cNvSpPr txBox="1">
            <a:spLocks noChangeArrowheads="1"/>
          </p:cNvSpPr>
          <p:nvPr/>
        </p:nvSpPr>
        <p:spPr bwMode="auto">
          <a:xfrm>
            <a:off x="571500" y="3571875"/>
            <a:ext cx="1571625" cy="366713"/>
          </a:xfrm>
          <a:prstGeom prst="rect">
            <a:avLst/>
          </a:prstGeom>
          <a:noFill/>
          <a:ln w="9525">
            <a:noFill/>
            <a:miter lim="800000"/>
            <a:headEnd/>
            <a:tailEnd/>
          </a:ln>
        </p:spPr>
        <p:txBody>
          <a:bodyPr>
            <a:prstTxWarp prst="textNoShape">
              <a:avLst/>
            </a:prstTxWarp>
            <a:spAutoFit/>
          </a:bodyPr>
          <a:lstStyle/>
          <a:p>
            <a:pPr algn="ctr"/>
            <a:r>
              <a:rPr lang="en-US" sz="1800">
                <a:ea typeface="Arial" pitchFamily="-72" charset="0"/>
                <a:cs typeface="Arial" pitchFamily="-72" charset="0"/>
              </a:rPr>
              <a:t>Original</a:t>
            </a:r>
            <a:endParaRPr lang="en-AU" sz="1800">
              <a:ea typeface="Arial" pitchFamily="-72" charset="0"/>
              <a:cs typeface="Arial" pitchFamily="-72" charset="0"/>
            </a:endParaRPr>
          </a:p>
        </p:txBody>
      </p:sp>
      <p:sp>
        <p:nvSpPr>
          <p:cNvPr id="80908" name="TextBox 12"/>
          <p:cNvSpPr txBox="1">
            <a:spLocks noChangeArrowheads="1"/>
          </p:cNvSpPr>
          <p:nvPr/>
        </p:nvSpPr>
        <p:spPr bwMode="auto">
          <a:xfrm>
            <a:off x="1785938" y="6215063"/>
            <a:ext cx="1835150" cy="366712"/>
          </a:xfrm>
          <a:prstGeom prst="rect">
            <a:avLst/>
          </a:prstGeom>
          <a:noFill/>
          <a:ln w="9525">
            <a:noFill/>
            <a:miter lim="800000"/>
            <a:headEnd/>
            <a:tailEnd/>
          </a:ln>
        </p:spPr>
        <p:txBody>
          <a:bodyPr wrap="none">
            <a:prstTxWarp prst="textNoShape">
              <a:avLst/>
            </a:prstTxWarp>
            <a:spAutoFit/>
          </a:bodyPr>
          <a:lstStyle/>
          <a:p>
            <a:r>
              <a:rPr lang="en-US" sz="1800">
                <a:ea typeface="Arial" pitchFamily="-72" charset="0"/>
                <a:cs typeface="Arial" pitchFamily="-72" charset="0"/>
              </a:rPr>
              <a:t>Black and White</a:t>
            </a:r>
            <a:endParaRPr lang="en-AU" sz="1800">
              <a:ea typeface="Arial" pitchFamily="-72" charset="0"/>
              <a:cs typeface="Arial" pitchFamily="-72" charset="0"/>
            </a:endParaRPr>
          </a:p>
        </p:txBody>
      </p:sp>
      <p:sp>
        <p:nvSpPr>
          <p:cNvPr id="80909" name="TextBox 13"/>
          <p:cNvSpPr txBox="1">
            <a:spLocks noChangeArrowheads="1"/>
          </p:cNvSpPr>
          <p:nvPr/>
        </p:nvSpPr>
        <p:spPr bwMode="auto">
          <a:xfrm>
            <a:off x="3857625" y="3571875"/>
            <a:ext cx="1593850" cy="366713"/>
          </a:xfrm>
          <a:prstGeom prst="rect">
            <a:avLst/>
          </a:prstGeom>
          <a:noFill/>
          <a:ln w="9525">
            <a:noFill/>
            <a:miter lim="800000"/>
            <a:headEnd/>
            <a:tailEnd/>
          </a:ln>
        </p:spPr>
        <p:txBody>
          <a:bodyPr wrap="none">
            <a:prstTxWarp prst="textNoShape">
              <a:avLst/>
            </a:prstTxWarp>
            <a:spAutoFit/>
          </a:bodyPr>
          <a:lstStyle/>
          <a:p>
            <a:r>
              <a:rPr lang="en-US" sz="1800">
                <a:ea typeface="Arial" pitchFamily="-72" charset="0"/>
                <a:cs typeface="Arial" pitchFamily="-72" charset="0"/>
              </a:rPr>
              <a:t>Less Contrast</a:t>
            </a:r>
            <a:endParaRPr lang="en-AU" sz="1800">
              <a:ea typeface="Arial" pitchFamily="-72" charset="0"/>
              <a:cs typeface="Arial" pitchFamily="-72" charset="0"/>
            </a:endParaRPr>
          </a:p>
        </p:txBody>
      </p:sp>
      <p:pic>
        <p:nvPicPr>
          <p:cNvPr id="15" name="Picture 14" descr="haha.jpg"/>
          <p:cNvPicPr>
            <a:picLocks noChangeAspect="1"/>
          </p:cNvPicPr>
          <p:nvPr/>
        </p:nvPicPr>
        <p:blipFill>
          <a:blip r:embed="rId8" cstate="print"/>
          <a:stretch>
            <a:fillRect/>
          </a:stretch>
        </p:blipFill>
        <p:spPr>
          <a:xfrm>
            <a:off x="5929322" y="3143248"/>
            <a:ext cx="1865722" cy="1928826"/>
          </a:xfrm>
          <a:prstGeom prst="roundRect">
            <a:avLst>
              <a:gd name="adj" fmla="val 11111"/>
            </a:avLst>
          </a:prstGeom>
          <a:ln w="190500" cap="rnd">
            <a:solidFill>
              <a:schemeClr val="tx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0911" name="TextBox 15"/>
          <p:cNvSpPr txBox="1">
            <a:spLocks noChangeArrowheads="1"/>
          </p:cNvSpPr>
          <p:nvPr/>
        </p:nvSpPr>
        <p:spPr bwMode="auto">
          <a:xfrm>
            <a:off x="6072188" y="5143500"/>
            <a:ext cx="1500187" cy="366713"/>
          </a:xfrm>
          <a:prstGeom prst="rect">
            <a:avLst/>
          </a:prstGeom>
          <a:noFill/>
          <a:ln w="9525">
            <a:noFill/>
            <a:miter lim="800000"/>
            <a:headEnd/>
            <a:tailEnd/>
          </a:ln>
        </p:spPr>
        <p:txBody>
          <a:bodyPr>
            <a:prstTxWarp prst="textNoShape">
              <a:avLst/>
            </a:prstTxWarp>
            <a:spAutoFit/>
          </a:bodyPr>
          <a:lstStyle/>
          <a:p>
            <a:pPr algn="ctr"/>
            <a:r>
              <a:rPr lang="en-US" sz="1800">
                <a:ea typeface="Arial" pitchFamily="-72" charset="0"/>
                <a:cs typeface="Arial" pitchFamily="-72" charset="0"/>
              </a:rPr>
              <a:t>Crop</a:t>
            </a:r>
            <a:endParaRPr lang="en-AU" sz="1800">
              <a:ea typeface="Arial" pitchFamily="-72" charset="0"/>
              <a:cs typeface="Arial" pitchFamily="-72"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5" name="Title 1"/>
          <p:cNvSpPr>
            <a:spLocks noGrp="1"/>
          </p:cNvSpPr>
          <p:nvPr>
            <p:ph type="title" idx="4294967295"/>
          </p:nvPr>
        </p:nvSpPr>
        <p:spPr/>
        <p:txBody>
          <a:bodyPr lIns="91440" rIns="91440" bIns="45720" anchor="ctr"/>
          <a:lstStyle/>
          <a:p>
            <a:pPr eaLnBrk="1" hangingPunct="1"/>
            <a:r>
              <a:rPr lang="en-US" b="1">
                <a:latin typeface="Century Gothic" pitchFamily="-72" charset="0"/>
              </a:rPr>
              <a:t>CARTOON FACE</a:t>
            </a:r>
            <a:endParaRPr lang="en-AU" b="1">
              <a:latin typeface="Century Gothic" pitchFamily="-72" charset="0"/>
            </a:endParaRPr>
          </a:p>
        </p:txBody>
      </p:sp>
      <p:pic>
        <p:nvPicPr>
          <p:cNvPr id="82946" name="Picture 2"/>
          <p:cNvPicPr>
            <a:picLocks noGrp="1" noChangeAspect="1" noChangeArrowheads="1"/>
          </p:cNvPicPr>
          <p:nvPr>
            <p:ph idx="4294967295"/>
          </p:nvPr>
        </p:nvPicPr>
        <p:blipFill>
          <a:blip r:embed="rId3"/>
          <a:srcRect l="28362" t="30861" r="45799" b="27773"/>
          <a:stretch>
            <a:fillRect/>
          </a:stretch>
        </p:blipFill>
        <p:spPr>
          <a:xfrm>
            <a:off x="866775" y="1963738"/>
            <a:ext cx="3289300" cy="4084637"/>
          </a:xfrm>
        </p:spPr>
      </p:pic>
      <p:pic>
        <p:nvPicPr>
          <p:cNvPr id="82947" name="Picture 4"/>
          <p:cNvPicPr>
            <a:picLocks noChangeAspect="1" noChangeArrowheads="1"/>
          </p:cNvPicPr>
          <p:nvPr/>
        </p:nvPicPr>
        <p:blipFill>
          <a:blip r:embed="rId4"/>
          <a:srcRect l="27168" t="21863" r="28050" b="6978"/>
          <a:stretch>
            <a:fillRect/>
          </a:stretch>
        </p:blipFill>
        <p:spPr bwMode="auto">
          <a:xfrm>
            <a:off x="4700588" y="1646238"/>
            <a:ext cx="3327400" cy="4230687"/>
          </a:xfrm>
          <a:prstGeom prst="rect">
            <a:avLst/>
          </a:prstGeom>
          <a:noFill/>
          <a:ln w="9525">
            <a:noFill/>
            <a:miter lim="800000"/>
            <a:headEnd/>
            <a:tailEnd/>
          </a:ln>
        </p:spPr>
      </p:pic>
      <p:cxnSp>
        <p:nvCxnSpPr>
          <p:cNvPr id="7" name="Straight Arrow Connector 6"/>
          <p:cNvCxnSpPr/>
          <p:nvPr/>
        </p:nvCxnSpPr>
        <p:spPr>
          <a:xfrm>
            <a:off x="3563938" y="2492375"/>
            <a:ext cx="1728787" cy="1588"/>
          </a:xfrm>
          <a:prstGeom prst="straightConnector1">
            <a:avLst/>
          </a:prstGeom>
          <a:ln w="603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949" name="Title 1"/>
          <p:cNvSpPr txBox="1">
            <a:spLocks/>
          </p:cNvSpPr>
          <p:nvPr/>
        </p:nvSpPr>
        <p:spPr bwMode="auto">
          <a:xfrm>
            <a:off x="1692275" y="5949950"/>
            <a:ext cx="1439863" cy="620713"/>
          </a:xfrm>
          <a:prstGeom prst="rect">
            <a:avLst/>
          </a:prstGeom>
          <a:noFill/>
          <a:ln w="9525">
            <a:noFill/>
            <a:miter lim="800000"/>
            <a:headEnd/>
            <a:tailEnd/>
          </a:ln>
        </p:spPr>
        <p:txBody>
          <a:bodyPr anchor="ctr">
            <a:prstTxWarp prst="textNoShape">
              <a:avLst/>
            </a:prstTxWarp>
          </a:bodyPr>
          <a:lstStyle/>
          <a:p>
            <a:pPr algn="ctr"/>
            <a:r>
              <a:rPr lang="en-US" sz="2000" b="1">
                <a:latin typeface="Century Gothic" pitchFamily="-72" charset="0"/>
                <a:ea typeface="Arial" pitchFamily="-72" charset="0"/>
                <a:cs typeface="Arial" pitchFamily="-72" charset="0"/>
              </a:rPr>
              <a:t>Original</a:t>
            </a:r>
            <a:endParaRPr lang="en-AU" sz="2000" b="1">
              <a:latin typeface="Century Gothic" pitchFamily="-72" charset="0"/>
              <a:ea typeface="Arial" pitchFamily="-72" charset="0"/>
              <a:cs typeface="Arial" pitchFamily="-72" charset="0"/>
            </a:endParaRPr>
          </a:p>
        </p:txBody>
      </p:sp>
      <p:pic>
        <p:nvPicPr>
          <p:cNvPr id="82950" name="Picture 5"/>
          <p:cNvPicPr>
            <a:picLocks noChangeAspect="1" noChangeArrowheads="1"/>
          </p:cNvPicPr>
          <p:nvPr/>
        </p:nvPicPr>
        <p:blipFill>
          <a:blip r:embed="rId5"/>
          <a:srcRect l="27759" t="13289" r="27354" b="12885"/>
          <a:stretch>
            <a:fillRect/>
          </a:stretch>
        </p:blipFill>
        <p:spPr bwMode="auto">
          <a:xfrm>
            <a:off x="6659563" y="3830638"/>
            <a:ext cx="2184400" cy="2873375"/>
          </a:xfrm>
          <a:prstGeom prst="rect">
            <a:avLst/>
          </a:prstGeom>
          <a:noFill/>
          <a:ln w="9525">
            <a:noFill/>
            <a:miter lim="800000"/>
            <a:headEnd/>
            <a:tailEnd/>
          </a:ln>
        </p:spPr>
      </p:pic>
      <p:sp>
        <p:nvSpPr>
          <p:cNvPr id="8" name="Action Button: Home 7">
            <a:hlinkClick r:id="" action="ppaction://hlinkshowjump?jump=firstslide" highlightClick="1"/>
          </p:cNvPr>
          <p:cNvSpPr/>
          <p:nvPr/>
        </p:nvSpPr>
        <p:spPr>
          <a:xfrm>
            <a:off x="8388350" y="188913"/>
            <a:ext cx="538163" cy="5032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Calibri" pitchFamily="-72" charset="0"/>
              <a:ea typeface="Arial" pitchFamily="-72" charset="0"/>
              <a:cs typeface="Arial" pitchFamily="-72" charset="0"/>
            </a:endParaRPr>
          </a:p>
        </p:txBody>
      </p:sp>
      <p:sp>
        <p:nvSpPr>
          <p:cNvPr id="11" name="Action Button: Custom 10">
            <a:hlinkClick r:id="" action="ppaction://noaction" highlightClick="1"/>
          </p:cNvPr>
          <p:cNvSpPr/>
          <p:nvPr/>
        </p:nvSpPr>
        <p:spPr>
          <a:xfrm>
            <a:off x="8316913" y="765175"/>
            <a:ext cx="647700" cy="215900"/>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r>
              <a:rPr lang="en-US" sz="900">
                <a:solidFill>
                  <a:srgbClr val="FFFFFF"/>
                </a:solidFill>
                <a:latin typeface="Calibri" pitchFamily="-72" charset="0"/>
                <a:ea typeface="Arial" pitchFamily="-72" charset="0"/>
                <a:cs typeface="Arial" pitchFamily="-72" charset="0"/>
                <a:hlinkClick r:id="rId6" action="ppaction://hlinksldjump"/>
              </a:rPr>
              <a:t>CONTENT</a:t>
            </a:r>
            <a:endParaRPr lang="en-AU" sz="900">
              <a:solidFill>
                <a:srgbClr val="FFFFFF"/>
              </a:solidFill>
              <a:latin typeface="Calibri" pitchFamily="-72" charset="0"/>
              <a:ea typeface="Arial" pitchFamily="-72" charset="0"/>
              <a:cs typeface="Arial" pitchFamily="-72" charset="0"/>
            </a:endParaRPr>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9" name="Title 1"/>
          <p:cNvPicPr>
            <a:picLocks noGrp="1" noChangeArrowheads="1"/>
          </p:cNvPicPr>
          <p:nvPr>
            <p:ph type="ctrTitle" idx="4294967295"/>
          </p:nvPr>
        </p:nvPicPr>
        <p:blipFill>
          <a:blip r:embed="rId4"/>
          <a:srcRect/>
          <a:stretch>
            <a:fillRect/>
          </a:stretch>
        </p:blipFill>
        <p:spPr>
          <a:xfrm>
            <a:off x="-6350" y="-133350"/>
            <a:ext cx="6346825" cy="1157288"/>
          </a:xfrm>
        </p:spPr>
      </p:pic>
      <p:pic>
        <p:nvPicPr>
          <p:cNvPr id="85000" name="Picture 3" descr="Cartoon KH Character.jpg"/>
          <p:cNvPicPr>
            <a:picLocks noChangeAspect="1"/>
          </p:cNvPicPr>
          <p:nvPr/>
        </p:nvPicPr>
        <p:blipFill>
          <a:blip r:embed="rId5"/>
          <a:srcRect/>
          <a:stretch>
            <a:fillRect/>
          </a:stretch>
        </p:blipFill>
        <p:spPr bwMode="auto">
          <a:xfrm>
            <a:off x="571500" y="1357313"/>
            <a:ext cx="2628900" cy="3657600"/>
          </a:xfrm>
          <a:prstGeom prst="rect">
            <a:avLst/>
          </a:prstGeom>
          <a:noFill/>
          <a:ln w="9525">
            <a:noFill/>
            <a:miter lim="800000"/>
            <a:headEnd/>
            <a:tailEnd/>
          </a:ln>
        </p:spPr>
      </p:pic>
      <p:graphicFrame>
        <p:nvGraphicFramePr>
          <p:cNvPr id="84997" name="Object 5"/>
          <p:cNvGraphicFramePr>
            <a:graphicFrameLocks noChangeAspect="1"/>
          </p:cNvGraphicFramePr>
          <p:nvPr/>
        </p:nvGraphicFramePr>
        <p:xfrm>
          <a:off x="2590800" y="2743200"/>
          <a:ext cx="5270500" cy="3951288"/>
        </p:xfrm>
        <a:graphic>
          <a:graphicData uri="http://schemas.openxmlformats.org/presentationml/2006/ole">
            <p:oleObj spid="_x0000_s84997" name="Document" r:id="rId6" imgW="5269992" imgH="3950208" progId="Word.Document.8">
              <p:embed/>
            </p:oleObj>
          </a:graphicData>
        </a:graphic>
      </p:graphicFrame>
      <p:pic>
        <p:nvPicPr>
          <p:cNvPr id="85001" name="Picture 4" descr="Cartoon KH Complete.jpg"/>
          <p:cNvPicPr>
            <a:picLocks noChangeAspect="1"/>
          </p:cNvPicPr>
          <p:nvPr/>
        </p:nvPicPr>
        <p:blipFill>
          <a:blip r:embed="rId7"/>
          <a:srcRect b="7817"/>
          <a:stretch>
            <a:fillRect/>
          </a:stretch>
        </p:blipFill>
        <p:spPr bwMode="auto">
          <a:xfrm>
            <a:off x="6172200" y="1447800"/>
            <a:ext cx="2628900"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041" name="Title 2"/>
          <p:cNvPicPr>
            <a:picLocks noGrp="1" noChangeArrowheads="1"/>
          </p:cNvPicPr>
          <p:nvPr>
            <p:ph type="title" idx="4294967295"/>
          </p:nvPr>
        </p:nvPicPr>
        <p:blipFill>
          <a:blip r:embed="rId3"/>
          <a:srcRect/>
          <a:stretch>
            <a:fillRect/>
          </a:stretch>
        </p:blipFill>
        <p:spPr>
          <a:xfrm>
            <a:off x="450850" y="268288"/>
            <a:ext cx="8242300" cy="1158875"/>
          </a:xfrm>
        </p:spPr>
      </p:pic>
      <p:sp>
        <p:nvSpPr>
          <p:cNvPr id="9" name="Action Button: Back or Previous 8">
            <a:hlinkClick r:id="" action="ppaction://hlinkshowjump?jump=previousslide" highlightClick="1">
              <a:snd r:embed="rId4" name="applause.wav"/>
            </a:hlinkClick>
          </p:cNvPr>
          <p:cNvSpPr/>
          <p:nvPr/>
        </p:nvSpPr>
        <p:spPr>
          <a:xfrm>
            <a:off x="2786063" y="6072188"/>
            <a:ext cx="720725" cy="4492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sz="1800"/>
          </a:p>
        </p:txBody>
      </p:sp>
      <p:sp>
        <p:nvSpPr>
          <p:cNvPr id="10" name="Action Button: Forward or Next 9">
            <a:hlinkClick r:id="" action="ppaction://hlinkshowjump?jump=nextslide" highlightClick="1">
              <a:snd r:embed="rId4" name="applause.wav"/>
            </a:hlinkClick>
          </p:cNvPr>
          <p:cNvSpPr/>
          <p:nvPr/>
        </p:nvSpPr>
        <p:spPr>
          <a:xfrm>
            <a:off x="3500438" y="6072188"/>
            <a:ext cx="720725" cy="4492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sz="1800"/>
          </a:p>
        </p:txBody>
      </p:sp>
      <p:sp>
        <p:nvSpPr>
          <p:cNvPr id="11" name="Action Button: Information 10">
            <a:hlinkClick r:id="rId5" action="ppaction://hlinksldjump" highlightClick="1">
              <a:snd r:embed="rId4" name="applause.wav"/>
            </a:hlinkClick>
          </p:cNvPr>
          <p:cNvSpPr/>
          <p:nvPr/>
        </p:nvSpPr>
        <p:spPr>
          <a:xfrm>
            <a:off x="4214813" y="6072188"/>
            <a:ext cx="720725" cy="4492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sz="1800"/>
          </a:p>
        </p:txBody>
      </p:sp>
      <p:sp>
        <p:nvSpPr>
          <p:cNvPr id="12" name="Action Button: Beginning 11">
            <a:hlinkClick r:id="" action="ppaction://hlinkshowjump?jump=firstslide" highlightClick="1">
              <a:snd r:embed="rId4" name="applause.wav"/>
            </a:hlinkClick>
          </p:cNvPr>
          <p:cNvSpPr/>
          <p:nvPr/>
        </p:nvSpPr>
        <p:spPr>
          <a:xfrm>
            <a:off x="4929188" y="6072188"/>
            <a:ext cx="720725" cy="449262"/>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sz="1800"/>
          </a:p>
        </p:txBody>
      </p:sp>
      <p:sp>
        <p:nvSpPr>
          <p:cNvPr id="13" name="Action Button: End 12">
            <a:hlinkClick r:id="" action="ppaction://hlinkshowjump?jump=lastslide" highlightClick="1">
              <a:snd r:embed="rId4" name="applause.wav"/>
            </a:hlinkClick>
          </p:cNvPr>
          <p:cNvSpPr/>
          <p:nvPr/>
        </p:nvSpPr>
        <p:spPr>
          <a:xfrm>
            <a:off x="5643563" y="6072188"/>
            <a:ext cx="720725" cy="44926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sz="1800"/>
          </a:p>
        </p:txBody>
      </p:sp>
      <p:pic>
        <p:nvPicPr>
          <p:cNvPr id="87047" name="Picture 2"/>
          <p:cNvPicPr>
            <a:picLocks noChangeAspect="1" noChangeArrowheads="1"/>
          </p:cNvPicPr>
          <p:nvPr/>
        </p:nvPicPr>
        <p:blipFill>
          <a:blip r:embed="rId6"/>
          <a:srcRect/>
          <a:stretch>
            <a:fillRect/>
          </a:stretch>
        </p:blipFill>
        <p:spPr bwMode="auto">
          <a:xfrm>
            <a:off x="1000125" y="1643063"/>
            <a:ext cx="2971800" cy="4214812"/>
          </a:xfrm>
          <a:prstGeom prst="rect">
            <a:avLst/>
          </a:prstGeom>
          <a:noFill/>
          <a:ln w="9525">
            <a:noFill/>
            <a:miter lim="800000"/>
            <a:headEnd/>
            <a:tailEnd/>
          </a:ln>
        </p:spPr>
      </p:pic>
      <p:pic>
        <p:nvPicPr>
          <p:cNvPr id="87048" name="Picture 3"/>
          <p:cNvPicPr>
            <a:picLocks noChangeAspect="1" noChangeArrowheads="1"/>
          </p:cNvPicPr>
          <p:nvPr/>
        </p:nvPicPr>
        <p:blipFill>
          <a:blip r:embed="rId7"/>
          <a:srcRect/>
          <a:stretch>
            <a:fillRect/>
          </a:stretch>
        </p:blipFill>
        <p:spPr bwMode="auto">
          <a:xfrm>
            <a:off x="5214938" y="1071563"/>
            <a:ext cx="3043237" cy="469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89" name="Rectangle 2"/>
          <p:cNvSpPr>
            <a:spLocks noGrp="1"/>
          </p:cNvSpPr>
          <p:nvPr>
            <p:ph type="ctrTitle" idx="4294967295"/>
          </p:nvPr>
        </p:nvSpPr>
        <p:spPr>
          <a:xfrm>
            <a:off x="827088" y="549275"/>
            <a:ext cx="7772400" cy="792163"/>
          </a:xfrm>
        </p:spPr>
        <p:txBody>
          <a:bodyPr/>
          <a:lstStyle/>
          <a:p>
            <a:r>
              <a:rPr lang="en-AU" sz="7500">
                <a:solidFill>
                  <a:srgbClr val="FFFF00"/>
                </a:solidFill>
                <a:latin typeface="Berlin Sans FB" charset="0"/>
              </a:rPr>
              <a:t>Multimedia Samples</a:t>
            </a:r>
          </a:p>
        </p:txBody>
      </p:sp>
      <p:sp>
        <p:nvSpPr>
          <p:cNvPr id="89090" name="Rectangle 3"/>
          <p:cNvSpPr>
            <a:spLocks noGrp="1"/>
          </p:cNvSpPr>
          <p:nvPr>
            <p:ph type="subTitle" idx="4294967295"/>
          </p:nvPr>
        </p:nvSpPr>
        <p:spPr>
          <a:xfrm>
            <a:off x="4932363" y="5445125"/>
            <a:ext cx="3232150" cy="431800"/>
          </a:xfrm>
        </p:spPr>
        <p:txBody>
          <a:bodyPr/>
          <a:lstStyle/>
          <a:p>
            <a:pPr marL="0" indent="0" algn="r">
              <a:lnSpc>
                <a:spcPct val="90000"/>
              </a:lnSpc>
              <a:buFont typeface="Wingdings 2" pitchFamily="-72" charset="2"/>
              <a:buNone/>
            </a:pPr>
            <a:r>
              <a:rPr lang="en-AU" sz="1800" b="1">
                <a:solidFill>
                  <a:srgbClr val="00FFFF"/>
                </a:solidFill>
                <a:latin typeface="Berlin Sans FB" charset="0"/>
              </a:rPr>
              <a:t>By Romelle Menezes</a:t>
            </a:r>
          </a:p>
        </p:txBody>
      </p:sp>
      <p:sp>
        <p:nvSpPr>
          <p:cNvPr id="89091" name="Rectangle 4"/>
          <p:cNvSpPr>
            <a:spLocks noChangeArrowheads="1"/>
          </p:cNvSpPr>
          <p:nvPr/>
        </p:nvSpPr>
        <p:spPr bwMode="auto">
          <a:xfrm>
            <a:off x="0" y="0"/>
            <a:ext cx="9144000" cy="6858000"/>
          </a:xfrm>
          <a:prstGeom prst="rect">
            <a:avLst/>
          </a:prstGeom>
          <a:noFill/>
          <a:ln w="209550" cap="rnd">
            <a:solidFill>
              <a:schemeClr val="bg1"/>
            </a:solidFill>
            <a:prstDash val="sysDot"/>
            <a:miter lim="800000"/>
            <a:headEnd/>
            <a:tailEnd/>
          </a:ln>
        </p:spPr>
        <p:txBody>
          <a:bodyPr wrap="none" anchor="ctr">
            <a:prstTxWarp prst="textNoShape">
              <a:avLst/>
            </a:prstTxWarp>
          </a:bodyPr>
          <a:lstStyle/>
          <a:p>
            <a:endParaRPr lang="en-US"/>
          </a:p>
        </p:txBody>
      </p:sp>
      <p:sp useBgFill="1">
        <p:nvSpPr>
          <p:cNvPr id="89092" name="AutoShape 5">
            <a:hlinkClick r:id="" action="ppaction://hlinkshowjump?jump=nextslide" highlightClick="1"/>
          </p:cNvPr>
          <p:cNvSpPr>
            <a:spLocks noChangeArrowheads="1"/>
          </p:cNvSpPr>
          <p:nvPr/>
        </p:nvSpPr>
        <p:spPr bwMode="auto">
          <a:xfrm>
            <a:off x="8172450" y="6022975"/>
            <a:ext cx="792163" cy="649288"/>
          </a:xfrm>
          <a:prstGeom prst="actionButtonForwardNext">
            <a:avLst/>
          </a:prstGeom>
          <a:ln w="85725">
            <a:noFill/>
            <a:miter lim="800000"/>
            <a:headEnd/>
            <a:tailEnd/>
          </a:ln>
        </p:spPr>
        <p:txBody>
          <a:bodyPr wrap="none" anchor="ctr">
            <a:prstTxWarp prst="textNoShape">
              <a:avLst/>
            </a:prstTxWarp>
          </a:bodyPr>
          <a:lstStyle/>
          <a:p>
            <a:endParaRPr lang="en-US"/>
          </a:p>
        </p:txBody>
      </p:sp>
      <p:sp useBgFill="1">
        <p:nvSpPr>
          <p:cNvPr id="89093" name="AutoShape 6">
            <a:hlinkClick r:id="" action="ppaction://hlinkshowjump?jump=lastslide" highlightClick="1"/>
          </p:cNvPr>
          <p:cNvSpPr>
            <a:spLocks noChangeArrowheads="1"/>
          </p:cNvSpPr>
          <p:nvPr/>
        </p:nvSpPr>
        <p:spPr bwMode="auto">
          <a:xfrm>
            <a:off x="7380288" y="6021388"/>
            <a:ext cx="792162" cy="649287"/>
          </a:xfrm>
          <a:prstGeom prst="actionButtonHelp">
            <a:avLst/>
          </a:prstGeom>
          <a:ln w="73025">
            <a:noFill/>
            <a:miter lim="800000"/>
            <a:headEnd/>
            <a:tailEnd/>
          </a:ln>
        </p:spPr>
        <p:txBody>
          <a:bodyPr wrap="none" anchor="ctr">
            <a:prstTxWarp prst="textNoShape">
              <a:avLst/>
            </a:prstTxWarp>
          </a:bodyPr>
          <a:lstStyle/>
          <a:p>
            <a:endParaRPr lang="en-US"/>
          </a:p>
        </p:txBody>
      </p:sp>
      <p:pic>
        <p:nvPicPr>
          <p:cNvPr id="89094" name="Picture 7" descr="P1010001(1)"/>
          <p:cNvPicPr>
            <a:picLocks noChangeAspect="1" noChangeArrowheads="1"/>
          </p:cNvPicPr>
          <p:nvPr/>
        </p:nvPicPr>
        <p:blipFill>
          <a:blip r:embed="rId3"/>
          <a:srcRect/>
          <a:stretch>
            <a:fillRect/>
          </a:stretch>
        </p:blipFill>
        <p:spPr bwMode="auto">
          <a:xfrm>
            <a:off x="3306763" y="1700213"/>
            <a:ext cx="2994025" cy="3384550"/>
          </a:xfrm>
          <a:prstGeom prst="rect">
            <a:avLst/>
          </a:prstGeom>
          <a:noFill/>
          <a:ln w="9525">
            <a:noFill/>
            <a:miter lim="800000"/>
            <a:headEnd/>
            <a:tailEnd/>
          </a:ln>
        </p:spPr>
      </p:pic>
      <p:sp>
        <p:nvSpPr>
          <p:cNvPr id="89095" name="Rectangle 8"/>
          <p:cNvSpPr>
            <a:spLocks noChangeArrowheads="1"/>
          </p:cNvSpPr>
          <p:nvPr/>
        </p:nvSpPr>
        <p:spPr bwMode="auto">
          <a:xfrm>
            <a:off x="2987675" y="1484313"/>
            <a:ext cx="3529013" cy="3960812"/>
          </a:xfrm>
          <a:prstGeom prst="rect">
            <a:avLst/>
          </a:prstGeom>
          <a:noFill/>
          <a:ln w="158750">
            <a:solidFill>
              <a:schemeClr val="bg1"/>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Rectangle 2"/>
          <p:cNvSpPr>
            <a:spLocks noChangeArrowheads="1"/>
          </p:cNvSpPr>
          <p:nvPr/>
        </p:nvSpPr>
        <p:spPr bwMode="auto">
          <a:xfrm>
            <a:off x="0" y="0"/>
            <a:ext cx="9144000" cy="6858000"/>
          </a:xfrm>
          <a:prstGeom prst="rect">
            <a:avLst/>
          </a:prstGeom>
          <a:noFill/>
          <a:ln w="209550" cap="rnd">
            <a:solidFill>
              <a:schemeClr val="bg1"/>
            </a:solidFill>
            <a:prstDash val="sysDot"/>
            <a:miter lim="800000"/>
            <a:headEnd/>
            <a:tailEnd/>
          </a:ln>
        </p:spPr>
        <p:txBody>
          <a:bodyPr wrap="none" anchor="ctr">
            <a:prstTxWarp prst="textNoShape">
              <a:avLst/>
            </a:prstTxWarp>
          </a:bodyPr>
          <a:lstStyle/>
          <a:p>
            <a:endParaRPr lang="en-US"/>
          </a:p>
        </p:txBody>
      </p:sp>
      <p:sp useBgFill="1">
        <p:nvSpPr>
          <p:cNvPr id="91138" name="AutoShape 3">
            <a:hlinkClick r:id="" action="ppaction://hlinkshowjump?jump=nextslide" highlightClick="1"/>
          </p:cNvPr>
          <p:cNvSpPr>
            <a:spLocks noChangeArrowheads="1"/>
          </p:cNvSpPr>
          <p:nvPr/>
        </p:nvSpPr>
        <p:spPr bwMode="auto">
          <a:xfrm>
            <a:off x="8172450" y="6022975"/>
            <a:ext cx="792163" cy="649288"/>
          </a:xfrm>
          <a:prstGeom prst="actionButtonForwardNext">
            <a:avLst/>
          </a:prstGeom>
          <a:ln w="85725">
            <a:noFill/>
            <a:miter lim="800000"/>
            <a:headEnd/>
            <a:tailEnd/>
          </a:ln>
        </p:spPr>
        <p:txBody>
          <a:bodyPr wrap="none" anchor="ctr">
            <a:prstTxWarp prst="textNoShape">
              <a:avLst/>
            </a:prstTxWarp>
          </a:bodyPr>
          <a:lstStyle/>
          <a:p>
            <a:endParaRPr lang="en-US"/>
          </a:p>
        </p:txBody>
      </p:sp>
      <p:sp useBgFill="1">
        <p:nvSpPr>
          <p:cNvPr id="91139" name="AutoShape 4">
            <a:hlinkClick r:id="" action="ppaction://hlinkshowjump?jump=lastslide" highlightClick="1"/>
          </p:cNvPr>
          <p:cNvSpPr>
            <a:spLocks noChangeArrowheads="1"/>
          </p:cNvSpPr>
          <p:nvPr/>
        </p:nvSpPr>
        <p:spPr bwMode="auto">
          <a:xfrm>
            <a:off x="7380288" y="6021388"/>
            <a:ext cx="792162" cy="649287"/>
          </a:xfrm>
          <a:prstGeom prst="actionButtonHelp">
            <a:avLst/>
          </a:prstGeom>
          <a:ln w="73025">
            <a:noFill/>
            <a:miter lim="800000"/>
            <a:headEnd/>
            <a:tailEnd/>
          </a:ln>
        </p:spPr>
        <p:txBody>
          <a:bodyPr wrap="none" anchor="ctr">
            <a:prstTxWarp prst="textNoShape">
              <a:avLst/>
            </a:prstTxWarp>
          </a:bodyPr>
          <a:lstStyle/>
          <a:p>
            <a:endParaRPr lang="en-US"/>
          </a:p>
        </p:txBody>
      </p:sp>
      <p:sp useBgFill="1">
        <p:nvSpPr>
          <p:cNvPr id="91140" name="AutoShape 5">
            <a:hlinkClick r:id="" action="ppaction://hlinkshowjump?jump=firstslide" highlightClick="1"/>
          </p:cNvPr>
          <p:cNvSpPr>
            <a:spLocks noChangeArrowheads="1"/>
          </p:cNvSpPr>
          <p:nvPr/>
        </p:nvSpPr>
        <p:spPr bwMode="auto">
          <a:xfrm>
            <a:off x="900113" y="6021388"/>
            <a:ext cx="792162" cy="646112"/>
          </a:xfrm>
          <a:prstGeom prst="actionButtonHome">
            <a:avLst/>
          </a:prstGeom>
          <a:ln w="47625">
            <a:noFill/>
            <a:miter lim="800000"/>
            <a:headEnd/>
            <a:tailEnd/>
          </a:ln>
        </p:spPr>
        <p:txBody>
          <a:bodyPr wrap="none" anchor="ctr">
            <a:prstTxWarp prst="textNoShape">
              <a:avLst/>
            </a:prstTxWarp>
          </a:bodyPr>
          <a:lstStyle/>
          <a:p>
            <a:endParaRPr lang="en-US"/>
          </a:p>
        </p:txBody>
      </p:sp>
      <p:sp useBgFill="1">
        <p:nvSpPr>
          <p:cNvPr id="91141" name="AutoShape 6">
            <a:hlinkClick r:id="" action="ppaction://hlinkshowjump?jump=previousslide" highlightClick="1"/>
          </p:cNvPr>
          <p:cNvSpPr>
            <a:spLocks noChangeArrowheads="1"/>
          </p:cNvSpPr>
          <p:nvPr/>
        </p:nvSpPr>
        <p:spPr bwMode="auto">
          <a:xfrm>
            <a:off x="179388" y="6021388"/>
            <a:ext cx="720725" cy="646112"/>
          </a:xfrm>
          <a:prstGeom prst="actionButtonBackPrevious">
            <a:avLst/>
          </a:prstGeom>
          <a:ln w="47625">
            <a:noFill/>
            <a:miter lim="800000"/>
            <a:headEnd/>
            <a:tailEnd/>
          </a:ln>
        </p:spPr>
        <p:txBody>
          <a:bodyPr wrap="none" anchor="ctr">
            <a:prstTxWarp prst="textNoShape">
              <a:avLst/>
            </a:prstTxWarp>
          </a:bodyPr>
          <a:lstStyle/>
          <a:p>
            <a:endParaRPr lang="en-US"/>
          </a:p>
        </p:txBody>
      </p:sp>
      <p:pic>
        <p:nvPicPr>
          <p:cNvPr id="91142" name="Picture 7" descr="cartoon drawing"/>
          <p:cNvPicPr>
            <a:picLocks noChangeAspect="1" noChangeArrowheads="1"/>
          </p:cNvPicPr>
          <p:nvPr/>
        </p:nvPicPr>
        <p:blipFill>
          <a:blip r:embed="rId3"/>
          <a:srcRect r="1288" b="1711"/>
          <a:stretch>
            <a:fillRect/>
          </a:stretch>
        </p:blipFill>
        <p:spPr bwMode="auto">
          <a:xfrm>
            <a:off x="1835150" y="352425"/>
            <a:ext cx="6408738" cy="4805363"/>
          </a:xfrm>
          <a:prstGeom prst="rect">
            <a:avLst/>
          </a:prstGeom>
          <a:noFill/>
          <a:ln w="9525">
            <a:noFill/>
            <a:miter lim="800000"/>
            <a:headEnd/>
            <a:tailEnd/>
          </a:ln>
        </p:spPr>
      </p:pic>
      <p:sp>
        <p:nvSpPr>
          <p:cNvPr id="91143" name="Rectangle 8"/>
          <p:cNvSpPr>
            <a:spLocks noChangeArrowheads="1"/>
          </p:cNvSpPr>
          <p:nvPr/>
        </p:nvSpPr>
        <p:spPr bwMode="auto">
          <a:xfrm rot="-5400000">
            <a:off x="-3195638" y="2528888"/>
            <a:ext cx="8137525" cy="1098550"/>
          </a:xfrm>
          <a:prstGeom prst="rect">
            <a:avLst/>
          </a:prstGeom>
          <a:noFill/>
          <a:ln w="9525">
            <a:noFill/>
            <a:miter lim="800000"/>
            <a:headEnd/>
            <a:tailEnd/>
          </a:ln>
        </p:spPr>
        <p:txBody>
          <a:bodyPr>
            <a:prstTxWarp prst="textNoShape">
              <a:avLst/>
            </a:prstTxWarp>
            <a:spAutoFit/>
          </a:bodyPr>
          <a:lstStyle/>
          <a:p>
            <a:pPr algn="ctr"/>
            <a:r>
              <a:rPr lang="en-AU" sz="6600">
                <a:solidFill>
                  <a:srgbClr val="FFFF00"/>
                </a:solidFill>
                <a:latin typeface="Berlin Sans FB" charset="0"/>
              </a:rPr>
              <a:t>Coral Draw</a:t>
            </a:r>
          </a:p>
        </p:txBody>
      </p:sp>
      <p:sp>
        <p:nvSpPr>
          <p:cNvPr id="91144" name="Text Box 9"/>
          <p:cNvSpPr txBox="1">
            <a:spLocks noChangeArrowheads="1"/>
          </p:cNvSpPr>
          <p:nvPr/>
        </p:nvSpPr>
        <p:spPr bwMode="auto">
          <a:xfrm>
            <a:off x="1763713" y="5084763"/>
            <a:ext cx="5545137" cy="1604962"/>
          </a:xfrm>
          <a:prstGeom prst="rect">
            <a:avLst/>
          </a:prstGeom>
          <a:noFill/>
          <a:ln w="9525">
            <a:noFill/>
            <a:miter lim="800000"/>
            <a:headEnd/>
            <a:tailEnd/>
          </a:ln>
        </p:spPr>
        <p:txBody>
          <a:bodyPr>
            <a:prstTxWarp prst="textNoShape">
              <a:avLst/>
            </a:prstTxWarp>
            <a:spAutoFit/>
          </a:bodyPr>
          <a:lstStyle/>
          <a:p>
            <a:pPr>
              <a:spcBef>
                <a:spcPct val="50000"/>
              </a:spcBef>
            </a:pPr>
            <a:r>
              <a:rPr lang="en-AU" sz="1800" b="1">
                <a:solidFill>
                  <a:srgbClr val="6666FF"/>
                </a:solidFill>
                <a:latin typeface="Arial Rounded MT Bold" pitchFamily="-72" charset="0"/>
              </a:rPr>
              <a:t>File size: 784 KB</a:t>
            </a:r>
          </a:p>
          <a:p>
            <a:pPr>
              <a:spcBef>
                <a:spcPct val="50000"/>
              </a:spcBef>
            </a:pPr>
            <a:r>
              <a:rPr lang="en-AU" sz="1800" b="1">
                <a:solidFill>
                  <a:srgbClr val="6666FF"/>
                </a:solidFill>
                <a:latin typeface="Arial Rounded MT Bold" pitchFamily="-72" charset="0"/>
              </a:rPr>
              <a:t>Dimensions: 4031 x 3035</a:t>
            </a:r>
          </a:p>
          <a:p>
            <a:pPr>
              <a:spcBef>
                <a:spcPct val="50000"/>
              </a:spcBef>
            </a:pPr>
            <a:r>
              <a:rPr lang="en-AU" sz="1800" b="1">
                <a:solidFill>
                  <a:srgbClr val="6666FF"/>
                </a:solidFill>
                <a:latin typeface="Arial Rounded MT Bold" pitchFamily="-72" charset="0"/>
              </a:rPr>
              <a:t>Format: JPG Image</a:t>
            </a:r>
          </a:p>
          <a:p>
            <a:pPr>
              <a:spcBef>
                <a:spcPct val="50000"/>
              </a:spcBef>
            </a:pPr>
            <a:r>
              <a:rPr lang="en-AU" sz="1800" b="1">
                <a:solidFill>
                  <a:srgbClr val="6666FF"/>
                </a:solidFill>
                <a:latin typeface="Arial Rounded MT Bold" pitchFamily="-72" charset="0"/>
              </a:rPr>
              <a:t>Location: H:\Multimedia\Multimedia Samples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Title 1"/>
          <p:cNvSpPr>
            <a:spLocks noGrp="1"/>
          </p:cNvSpPr>
          <p:nvPr>
            <p:ph type="title" idx="4294967295"/>
          </p:nvPr>
        </p:nvSpPr>
        <p:spPr>
          <a:xfrm>
            <a:off x="381000" y="228600"/>
            <a:ext cx="8229600" cy="1143000"/>
          </a:xfrm>
        </p:spPr>
        <p:txBody>
          <a:bodyPr lIns="45720" rIns="45720" anchor="ctr"/>
          <a:lstStyle/>
          <a:p>
            <a:r>
              <a:rPr lang="en-US"/>
              <a:t>Cartoon Face</a:t>
            </a:r>
            <a:endParaRPr lang="en-AU"/>
          </a:p>
        </p:txBody>
      </p:sp>
      <p:pic>
        <p:nvPicPr>
          <p:cNvPr id="5122" name="Picture 2"/>
          <p:cNvPicPr>
            <a:picLocks noChangeAspect="1" noChangeArrowheads="1"/>
          </p:cNvPicPr>
          <p:nvPr/>
        </p:nvPicPr>
        <p:blipFill>
          <a:blip r:embed="rId3"/>
          <a:srcRect l="10631" t="19933" r="11407" b="17314"/>
          <a:stretch>
            <a:fillRect/>
          </a:stretch>
        </p:blipFill>
        <p:spPr bwMode="auto">
          <a:xfrm>
            <a:off x="395288" y="1196975"/>
            <a:ext cx="8386762" cy="540067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93187" name="Picture 3"/>
          <p:cNvPicPr>
            <a:picLocks noChangeAspect="1" noChangeArrowheads="1"/>
          </p:cNvPicPr>
          <p:nvPr/>
        </p:nvPicPr>
        <p:blipFill>
          <a:blip r:embed="rId4">
            <a:clrChange>
              <a:clrFrom>
                <a:srgbClr val="FFFFFF"/>
              </a:clrFrom>
              <a:clrTo>
                <a:srgbClr val="FFFFFF">
                  <a:alpha val="0"/>
                </a:srgbClr>
              </a:clrTo>
            </a:clrChange>
          </a:blip>
          <a:srcRect l="22144" t="14027" r="34438" b="10915"/>
          <a:stretch>
            <a:fillRect/>
          </a:stretch>
        </p:blipFill>
        <p:spPr bwMode="auto">
          <a:xfrm>
            <a:off x="395288" y="3429000"/>
            <a:ext cx="2305050" cy="3186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1" name="TextBox 7"/>
          <p:cNvSpPr txBox="1">
            <a:spLocks noChangeArrowheads="1"/>
          </p:cNvSpPr>
          <p:nvPr/>
        </p:nvSpPr>
        <p:spPr bwMode="auto">
          <a:xfrm>
            <a:off x="952500" y="268288"/>
            <a:ext cx="7024688" cy="641350"/>
          </a:xfrm>
          <a:prstGeom prst="rect">
            <a:avLst/>
          </a:prstGeom>
          <a:noFill/>
          <a:ln w="9525">
            <a:noFill/>
            <a:miter lim="800000"/>
            <a:headEnd/>
            <a:tailEnd/>
          </a:ln>
        </p:spPr>
        <p:txBody>
          <a:bodyPr>
            <a:spAutoFit/>
          </a:bodyPr>
          <a:lstStyle/>
          <a:p>
            <a:pPr>
              <a:defRPr/>
            </a:pPr>
            <a:r>
              <a:rPr lang="en-US" sz="3600">
                <a:effectLst>
                  <a:outerShdw blurRad="38100" dist="38100" dir="2700000" algn="tl">
                    <a:srgbClr val="04617B"/>
                  </a:outerShdw>
                </a:effectLst>
                <a:latin typeface="Constantia" pitchFamily="18" charset="0"/>
                <a:ea typeface="+mn-ea"/>
                <a:cs typeface="+mn-cs"/>
              </a:rPr>
              <a:t>Multimedia Year 10</a:t>
            </a:r>
            <a:endParaRPr lang="en-US" sz="3600">
              <a:latin typeface="Constantia" pitchFamily="18" charset="0"/>
              <a:ea typeface="+mn-ea"/>
              <a:cs typeface="+mn-cs"/>
            </a:endParaRPr>
          </a:p>
        </p:txBody>
      </p:sp>
      <p:sp>
        <p:nvSpPr>
          <p:cNvPr id="8194" name="TextBox 5"/>
          <p:cNvSpPr txBox="1">
            <a:spLocks noChangeArrowheads="1"/>
          </p:cNvSpPr>
          <p:nvPr/>
        </p:nvSpPr>
        <p:spPr bwMode="auto">
          <a:xfrm>
            <a:off x="1752600" y="838200"/>
            <a:ext cx="6953250" cy="5035550"/>
          </a:xfrm>
          <a:prstGeom prst="rect">
            <a:avLst/>
          </a:prstGeom>
          <a:noFill/>
          <a:ln w="9525">
            <a:noFill/>
            <a:miter lim="800000"/>
            <a:headEnd/>
            <a:tailEnd/>
          </a:ln>
        </p:spPr>
        <p:txBody>
          <a:bodyPr>
            <a:prstTxWarp prst="textNoShape">
              <a:avLst/>
            </a:prstTxWarp>
            <a:spAutoFit/>
          </a:bodyPr>
          <a:lstStyle/>
          <a:p>
            <a:r>
              <a:rPr lang="en-US" sz="1800" b="1">
                <a:solidFill>
                  <a:srgbClr val="FF0000"/>
                </a:solidFill>
                <a:latin typeface="Constantia" pitchFamily="-72" charset="0"/>
              </a:rPr>
              <a:t>Multimedia</a:t>
            </a:r>
            <a:r>
              <a:rPr lang="en-US" sz="1800" b="1">
                <a:solidFill>
                  <a:srgbClr val="FFF005"/>
                </a:solidFill>
                <a:latin typeface="Constantia" pitchFamily="-72" charset="0"/>
              </a:rPr>
              <a:t> </a:t>
            </a:r>
            <a:r>
              <a:rPr lang="en-US" sz="1800" b="1">
                <a:latin typeface="Constantia" pitchFamily="-72" charset="0"/>
              </a:rPr>
              <a:t>will introduce you to the broad range of software and  hardware used in Upper School IT and Business subjects. </a:t>
            </a:r>
          </a:p>
          <a:p>
            <a:r>
              <a:rPr lang="en-US" sz="1800">
                <a:latin typeface="Constantia" pitchFamily="-72" charset="0"/>
              </a:rPr>
              <a:t> </a:t>
            </a:r>
          </a:p>
          <a:p>
            <a:r>
              <a:rPr lang="en-US" sz="1800">
                <a:latin typeface="Constantia" pitchFamily="-72" charset="0"/>
              </a:rPr>
              <a:t>It will also help you understand how to use the complete</a:t>
            </a:r>
            <a:r>
              <a:rPr lang="en-US" sz="1800">
                <a:solidFill>
                  <a:srgbClr val="150971"/>
                </a:solidFill>
                <a:latin typeface="Constantia" pitchFamily="-72" charset="0"/>
              </a:rPr>
              <a:t> </a:t>
            </a:r>
            <a:r>
              <a:rPr lang="en-US" sz="1800">
                <a:solidFill>
                  <a:srgbClr val="FF0000"/>
                </a:solidFill>
                <a:latin typeface="Constantia" pitchFamily="-72" charset="0"/>
              </a:rPr>
              <a:t>“Technology Process”</a:t>
            </a:r>
            <a:r>
              <a:rPr lang="en-US" sz="1800">
                <a:solidFill>
                  <a:srgbClr val="150971"/>
                </a:solidFill>
                <a:latin typeface="Constantia" pitchFamily="-72" charset="0"/>
              </a:rPr>
              <a:t> </a:t>
            </a:r>
            <a:r>
              <a:rPr lang="en-US" sz="1800">
                <a:solidFill>
                  <a:srgbClr val="FFF005"/>
                </a:solidFill>
                <a:latin typeface="Constantia" pitchFamily="-72" charset="0"/>
              </a:rPr>
              <a:t>when tackling the practical problem-solving challenges found in any Technology &amp; Enterprise subject.</a:t>
            </a:r>
            <a:endParaRPr lang="en-US" sz="1800">
              <a:solidFill>
                <a:srgbClr val="150971"/>
              </a:solidFill>
              <a:latin typeface="Constantia" pitchFamily="-72" charset="0"/>
            </a:endParaRPr>
          </a:p>
          <a:p>
            <a:r>
              <a:rPr lang="en-US" sz="1800">
                <a:solidFill>
                  <a:srgbClr val="150971"/>
                </a:solidFill>
                <a:latin typeface="Constantia" pitchFamily="-72" charset="0"/>
              </a:rPr>
              <a:t> </a:t>
            </a:r>
          </a:p>
          <a:p>
            <a:r>
              <a:rPr lang="en-US" sz="1800" b="1">
                <a:solidFill>
                  <a:srgbClr val="FF0000"/>
                </a:solidFill>
                <a:latin typeface="Constantia" pitchFamily="-72" charset="0"/>
              </a:rPr>
              <a:t>COURSE DESCRIPTION</a:t>
            </a:r>
            <a:r>
              <a:rPr lang="en-US" sz="1800">
                <a:solidFill>
                  <a:srgbClr val="FFF005"/>
                </a:solidFill>
                <a:latin typeface="Constantia" pitchFamily="-72" charset="0"/>
              </a:rPr>
              <a:t>:</a:t>
            </a:r>
            <a:r>
              <a:rPr lang="en-US" sz="1800">
                <a:solidFill>
                  <a:srgbClr val="150971"/>
                </a:solidFill>
                <a:latin typeface="Constantia" pitchFamily="-72" charset="0"/>
              </a:rPr>
              <a:t> </a:t>
            </a:r>
            <a:r>
              <a:rPr lang="en-US" sz="1800">
                <a:latin typeface="Constantia" pitchFamily="-72" charset="0"/>
              </a:rPr>
              <a:t>Multimedia is the perfect place to blend together your creative and artistic flair with your logical and systematic techno-thinking.</a:t>
            </a:r>
          </a:p>
          <a:p>
            <a:r>
              <a:rPr lang="en-US" sz="1800">
                <a:latin typeface="Constantia" pitchFamily="-72" charset="0"/>
              </a:rPr>
              <a:t>Students will explore digital photography and may use webcams, scanners, microphones etc. to create fantastic multimedia presentations including  2D animations, vector and bitmap graphics, interactive multimedia presentations which may include animated images,  movies, claymations, animated diagrams, concept maps, photo morphing, photo imaging, audio files, web pages and simple graphics programming.</a:t>
            </a:r>
          </a:p>
          <a:p>
            <a:endParaRPr lang="en-US" sz="1800">
              <a:latin typeface="Constantia" pitchFamily="-72" charset="0"/>
            </a:endParaRPr>
          </a:p>
        </p:txBody>
      </p:sp>
      <p:sp>
        <p:nvSpPr>
          <p:cNvPr id="7173" name="Rectangle 5"/>
          <p:cNvSpPr>
            <a:spLocks noGrp="1"/>
          </p:cNvSpPr>
          <p:nvPr>
            <p:ph type="title" idx="4294967295"/>
          </p:nvPr>
        </p:nvSpPr>
        <p:spPr>
          <a:xfrm>
            <a:off x="-3810000" y="6926263"/>
            <a:ext cx="8229600" cy="1143000"/>
          </a:xfrm>
        </p:spPr>
        <p:txBody>
          <a:bodyPr/>
          <a:lstStyle/>
          <a:p>
            <a:pPr eaLnBrk="1" hangingPunct="1">
              <a:defRPr/>
            </a:pPr>
            <a:r>
              <a:rPr lang="en-US" dirty="0" smtClean="0">
                <a:effectLst>
                  <a:outerShdw blurRad="38100" dist="38100" dir="2700000" algn="tl">
                    <a:srgbClr val="FFFFFF"/>
                  </a:outerShdw>
                </a:effectLst>
                <a:latin typeface="Calibri" pitchFamily="34" charset="0"/>
                <a:ea typeface="+mj-ea"/>
                <a:cs typeface="+mj-cs"/>
              </a:rPr>
              <a:t>About</a:t>
            </a:r>
            <a:endParaRPr lang="en-US" dirty="0" smtClean="0">
              <a:latin typeface="Calibri" pitchFamily="34" charset="0"/>
              <a:ea typeface="+mj-ea"/>
              <a:cs typeface="+mj-cs"/>
            </a:endParaRPr>
          </a:p>
        </p:txBody>
      </p:sp>
      <p:pic>
        <p:nvPicPr>
          <p:cNvPr id="8" name="Picture 4"/>
          <p:cNvPicPr>
            <a:picLocks noChangeAspect="1" noChangeArrowheads="1"/>
          </p:cNvPicPr>
          <p:nvPr/>
        </p:nvPicPr>
        <p:blipFill>
          <a:blip r:embed="rId3"/>
          <a:srcRect/>
          <a:stretch>
            <a:fillRect/>
          </a:stretch>
        </p:blipFill>
        <p:spPr bwMode="auto">
          <a:xfrm>
            <a:off x="7102475" y="7313613"/>
            <a:ext cx="1614488" cy="534987"/>
          </a:xfrm>
          <a:prstGeom prst="rect">
            <a:avLst/>
          </a:prstGeom>
          <a:noFill/>
          <a:ln w="9525">
            <a:noFill/>
            <a:miter lim="800000"/>
            <a:headEnd/>
            <a:tailEnd/>
          </a:ln>
        </p:spPr>
      </p:pic>
      <p:sp>
        <p:nvSpPr>
          <p:cNvPr id="7" name="Action Button: Custom 6">
            <a:hlinkClick r:id="" action="ppaction://noaction" highlightClick="1"/>
          </p:cNvPr>
          <p:cNvSpPr/>
          <p:nvPr/>
        </p:nvSpPr>
        <p:spPr>
          <a:xfrm>
            <a:off x="6892925" y="7037388"/>
            <a:ext cx="2116138" cy="35242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About</a:t>
            </a:r>
            <a:endParaRPr lang="en-AU" sz="1800" dirty="0"/>
          </a:p>
        </p:txBody>
      </p:sp>
      <p:pic>
        <p:nvPicPr>
          <p:cNvPr id="8199" name="Picture 7" descr="PIPClown2"/>
          <p:cNvPicPr>
            <a:picLocks noChangeAspect="1" noChangeArrowheads="1"/>
          </p:cNvPicPr>
          <p:nvPr/>
        </p:nvPicPr>
        <p:blipFill>
          <a:blip r:embed="rId4"/>
          <a:srcRect/>
          <a:stretch>
            <a:fillRect/>
          </a:stretch>
        </p:blipFill>
        <p:spPr bwMode="auto">
          <a:xfrm>
            <a:off x="152400" y="5943600"/>
            <a:ext cx="958850" cy="671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4.44444E-6 -1.85185E-6 L 0.0007 -0.12129 " pathEditMode="relative" rAng="0" ptsTypes="AA">
                                      <p:cBhvr>
                                        <p:cTn id="6" dur="2000" fill="hold"/>
                                        <p:tgtEl>
                                          <p:spTgt spid="7"/>
                                        </p:tgtEl>
                                        <p:attrNameLst>
                                          <p:attrName>ppt_x</p:attrName>
                                          <p:attrName>ppt_y</p:attrName>
                                        </p:attrNameLst>
                                      </p:cBhvr>
                                      <p:rCtr x="35" y="-6065"/>
                                    </p:animMotion>
                                  </p:childTnLst>
                                </p:cTn>
                              </p:par>
                              <p:par>
                                <p:cTn id="7" presetID="0" presetClass="path" presetSubtype="0" accel="50000" decel="50000" fill="hold" nodeType="withEffect">
                                  <p:stCondLst>
                                    <p:cond delay="0"/>
                                  </p:stCondLst>
                                  <p:childTnLst>
                                    <p:animMotion origin="layout" path="M 7.77778E-6 -4.44444E-6 L 7.77778E-6 -0.12593 " pathEditMode="relative" ptsTypes="AA">
                                      <p:cBhvr>
                                        <p:cTn id="8" dur="2000" fill="hold"/>
                                        <p:tgtEl>
                                          <p:spTgt spid="8"/>
                                        </p:tgtEl>
                                        <p:attrNameLst>
                                          <p:attrName>ppt_x,ppt_y</p:attrName>
                                        </p:attrNameLst>
                                      </p:cBhvr>
                                    </p:animMotion>
                                  </p:childTnLst>
                                </p:cTn>
                              </p:par>
                              <p:par>
                                <p:cTn id="9" presetID="2" presetClass="exit" presetSubtype="4" fill="hold"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199"/>
                                        </p:tgtEl>
                                        <p:attrNameLst>
                                          <p:attrName>style.visibility</p:attrName>
                                        </p:attrNameLst>
                                      </p:cBhvr>
                                      <p:to>
                                        <p:strVal val="visible"/>
                                      </p:to>
                                    </p:set>
                                    <p:animEffect transition="in" filter="slide(fromBottom)">
                                      <p:cBhvr>
                                        <p:cTn id="17"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5233" name="Title 1"/>
          <p:cNvPicPr>
            <a:picLocks noGrp="1" noChangeArrowheads="1"/>
          </p:cNvPicPr>
          <p:nvPr>
            <p:ph type="title" idx="4294967295"/>
          </p:nvPr>
        </p:nvPicPr>
        <p:blipFill>
          <a:blip r:embed="rId3"/>
          <a:srcRect/>
          <a:stretch>
            <a:fillRect/>
          </a:stretch>
        </p:blipFill>
        <p:spPr>
          <a:xfrm>
            <a:off x="420688" y="60325"/>
            <a:ext cx="8242300" cy="1731963"/>
          </a:xfrm>
        </p:spPr>
      </p:pic>
      <p:sp>
        <p:nvSpPr>
          <p:cNvPr id="4" name="Action Button: Back or Previous 3">
            <a:hlinkClick r:id="" action="ppaction://hlinkshowjump?jump=previousslide" highlightClick="1"/>
          </p:cNvPr>
          <p:cNvSpPr/>
          <p:nvPr/>
        </p:nvSpPr>
        <p:spPr>
          <a:xfrm>
            <a:off x="5286375" y="6215063"/>
            <a:ext cx="642938" cy="6429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Book Antiqua" pitchFamily="-72" charset="0"/>
              <a:ea typeface="Arial" pitchFamily="-72" charset="0"/>
              <a:cs typeface="Arial" pitchFamily="-72" charset="0"/>
            </a:endParaRPr>
          </a:p>
        </p:txBody>
      </p:sp>
      <p:sp>
        <p:nvSpPr>
          <p:cNvPr id="5" name="Action Button: Forward or Next 4">
            <a:hlinkClick r:id="" action="ppaction://hlinkshowjump?jump=nextslide" highlightClick="1"/>
          </p:cNvPr>
          <p:cNvSpPr/>
          <p:nvPr/>
        </p:nvSpPr>
        <p:spPr>
          <a:xfrm>
            <a:off x="5929313" y="6215063"/>
            <a:ext cx="642937" cy="64293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Book Antiqua" pitchFamily="-72" charset="0"/>
              <a:ea typeface="Arial" pitchFamily="-72" charset="0"/>
              <a:cs typeface="Arial" pitchFamily="-72" charset="0"/>
            </a:endParaRPr>
          </a:p>
        </p:txBody>
      </p:sp>
      <p:sp>
        <p:nvSpPr>
          <p:cNvPr id="6" name="Action Button: Home 5">
            <a:hlinkClick r:id="" action="ppaction://hlinkshowjump?jump=firstslide" highlightClick="1"/>
          </p:cNvPr>
          <p:cNvSpPr/>
          <p:nvPr/>
        </p:nvSpPr>
        <p:spPr>
          <a:xfrm>
            <a:off x="6572250" y="6215063"/>
            <a:ext cx="642938" cy="64293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Book Antiqua" pitchFamily="-72" charset="0"/>
              <a:ea typeface="Arial" pitchFamily="-72" charset="0"/>
              <a:cs typeface="Arial" pitchFamily="-72" charset="0"/>
            </a:endParaRPr>
          </a:p>
        </p:txBody>
      </p:sp>
      <p:sp>
        <p:nvSpPr>
          <p:cNvPr id="7" name="Action Button: Beginning 6">
            <a:hlinkClick r:id="" action="ppaction://hlinkshowjump?jump=firstslide" highlightClick="1"/>
          </p:cNvPr>
          <p:cNvSpPr/>
          <p:nvPr/>
        </p:nvSpPr>
        <p:spPr>
          <a:xfrm>
            <a:off x="7215188" y="6215063"/>
            <a:ext cx="642937" cy="642937"/>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Book Antiqua" pitchFamily="-72" charset="0"/>
              <a:ea typeface="Arial" pitchFamily="-72" charset="0"/>
              <a:cs typeface="Arial" pitchFamily="-72" charset="0"/>
            </a:endParaRPr>
          </a:p>
        </p:txBody>
      </p:sp>
      <p:sp>
        <p:nvSpPr>
          <p:cNvPr id="8" name="Action Button: End 7">
            <a:hlinkClick r:id="" action="ppaction://hlinkshowjump?jump=lastslide" highlightClick="1"/>
          </p:cNvPr>
          <p:cNvSpPr/>
          <p:nvPr/>
        </p:nvSpPr>
        <p:spPr>
          <a:xfrm>
            <a:off x="7858125" y="6215063"/>
            <a:ext cx="642938" cy="642937"/>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Book Antiqua" pitchFamily="-72" charset="0"/>
              <a:ea typeface="Arial" pitchFamily="-72" charset="0"/>
              <a:cs typeface="Arial" pitchFamily="-72" charset="0"/>
            </a:endParaRPr>
          </a:p>
        </p:txBody>
      </p:sp>
      <p:sp>
        <p:nvSpPr>
          <p:cNvPr id="9" name="Action Button: Information 8">
            <a:hlinkClick r:id="" action="ppaction://noaction" highlightClick="1"/>
          </p:cNvPr>
          <p:cNvSpPr/>
          <p:nvPr/>
        </p:nvSpPr>
        <p:spPr>
          <a:xfrm>
            <a:off x="8501063" y="6215063"/>
            <a:ext cx="642937" cy="64293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AU" sz="1800">
              <a:solidFill>
                <a:srgbClr val="FFFFFF"/>
              </a:solidFill>
              <a:latin typeface="Book Antiqua" pitchFamily="-72" charset="0"/>
              <a:ea typeface="Arial" pitchFamily="-72" charset="0"/>
              <a:cs typeface="Arial" pitchFamily="-72" charset="0"/>
            </a:endParaRPr>
          </a:p>
        </p:txBody>
      </p:sp>
      <p:pic>
        <p:nvPicPr>
          <p:cNvPr id="11" name="Content Placeholder 10" descr="3 girls good copy.jpg"/>
          <p:cNvPicPr>
            <a:picLocks noGrp="1" noChangeAspect="1"/>
          </p:cNvPicPr>
          <p:nvPr>
            <p:ph idx="4294967295"/>
          </p:nvPr>
        </p:nvPicPr>
        <p:blipFill>
          <a:blip r:embed="rId4"/>
          <a:srcRect/>
          <a:stretch>
            <a:fillRect/>
          </a:stretch>
        </p:blipFill>
        <p:spPr>
          <a:xfrm>
            <a:off x="4643438" y="2643188"/>
            <a:ext cx="4319587" cy="3240087"/>
          </a:xfrm>
          <a:ln w="38100" cap="sq">
            <a:solidFill>
              <a:srgbClr val="000000"/>
            </a:solidFill>
          </a:ln>
          <a:effectLst>
            <a:outerShdw blurRad="63500" dist="38100" dir="2700000" algn="tl" rotWithShape="0">
              <a:srgbClr val="000000">
                <a:alpha val="42999"/>
              </a:srgbClr>
            </a:outerShdw>
          </a:effectLst>
        </p:spPr>
      </p:pic>
      <p:pic>
        <p:nvPicPr>
          <p:cNvPr id="12" name="Picture 11" descr="2_post_prod_two_girls_for_background.jpg"/>
          <p:cNvPicPr>
            <a:picLocks noChangeAspect="1"/>
          </p:cNvPicPr>
          <p:nvPr/>
        </p:nvPicPr>
        <p:blipFill>
          <a:blip r:embed="rId5"/>
          <a:srcRect/>
          <a:stretch>
            <a:fillRect/>
          </a:stretch>
        </p:blipFill>
        <p:spPr bwMode="auto">
          <a:xfrm>
            <a:off x="142875" y="1071563"/>
            <a:ext cx="4319588" cy="3240087"/>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Rectangle 5"/>
          <p:cNvSpPr>
            <a:spLocks noGrp="1"/>
          </p:cNvSpPr>
          <p:nvPr>
            <p:ph type="title" idx="4294967295"/>
          </p:nvPr>
        </p:nvSpPr>
        <p:spPr>
          <a:xfrm>
            <a:off x="381000" y="0"/>
            <a:ext cx="8229600" cy="1143000"/>
          </a:xfrm>
        </p:spPr>
        <p:txBody>
          <a:bodyPr/>
          <a:lstStyle/>
          <a:p>
            <a:pPr eaLnBrk="1" hangingPunct="1"/>
            <a:r>
              <a:rPr lang="en-US" smtClean="0">
                <a:latin typeface="Calibri" pitchFamily="-72" charset="0"/>
              </a:rPr>
              <a:t>Portfolio</a:t>
            </a:r>
          </a:p>
        </p:txBody>
      </p:sp>
      <p:sp>
        <p:nvSpPr>
          <p:cNvPr id="97282" name="Rectangle 3"/>
          <p:cNvSpPr>
            <a:spLocks noChangeArrowheads="1"/>
          </p:cNvSpPr>
          <p:nvPr/>
        </p:nvSpPr>
        <p:spPr bwMode="auto">
          <a:xfrm>
            <a:off x="928688" y="1071563"/>
            <a:ext cx="6286500" cy="1770062"/>
          </a:xfrm>
          <a:prstGeom prst="rect">
            <a:avLst/>
          </a:prstGeom>
          <a:noFill/>
          <a:ln w="9525">
            <a:noFill/>
            <a:miter lim="800000"/>
            <a:headEnd/>
            <a:tailEnd/>
          </a:ln>
        </p:spPr>
        <p:txBody>
          <a:bodyPr>
            <a:prstTxWarp prst="textNoShape">
              <a:avLst/>
            </a:prstTxWarp>
            <a:spAutoFit/>
          </a:bodyPr>
          <a:lstStyle/>
          <a:p>
            <a:pPr>
              <a:spcAft>
                <a:spcPts val="600"/>
              </a:spcAft>
            </a:pPr>
            <a:r>
              <a:rPr lang="en-US" sz="1800" b="1">
                <a:latin typeface="Constantia" pitchFamily="-72" charset="0"/>
              </a:rPr>
              <a:t>Students put together a collection of their work in a presentation package</a:t>
            </a:r>
          </a:p>
          <a:p>
            <a:pPr>
              <a:spcAft>
                <a:spcPts val="600"/>
              </a:spcAft>
            </a:pPr>
            <a:endParaRPr lang="en-US" sz="1800" b="1">
              <a:latin typeface="Constantia" pitchFamily="-72" charset="0"/>
            </a:endParaRPr>
          </a:p>
          <a:p>
            <a:pPr>
              <a:spcAft>
                <a:spcPts val="600"/>
              </a:spcAft>
            </a:pPr>
            <a:r>
              <a:rPr lang="en-US" sz="1800" b="1">
                <a:solidFill>
                  <a:srgbClr val="FFF005"/>
                </a:solidFill>
                <a:latin typeface="Constantia" pitchFamily="-72" charset="0"/>
              </a:rPr>
              <a:t>Software will include Power Point </a:t>
            </a:r>
          </a:p>
          <a:p>
            <a:pPr>
              <a:spcAft>
                <a:spcPts val="600"/>
              </a:spcAft>
            </a:pPr>
            <a:endParaRPr lang="en-US" sz="1800" b="1">
              <a:latin typeface="Constantia" pitchFamily="-72" charset="0"/>
            </a:endParaRPr>
          </a:p>
        </p:txBody>
      </p:sp>
      <p:pic>
        <p:nvPicPr>
          <p:cNvPr id="97283" name="Picture 4" descr="name header.gif"/>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285750" y="2857500"/>
            <a:ext cx="2705100" cy="1285875"/>
          </a:xfrm>
          <a:prstGeom prst="rect">
            <a:avLst/>
          </a:prstGeom>
          <a:noFill/>
          <a:ln w="9525">
            <a:noFill/>
            <a:miter lim="800000"/>
            <a:headEnd/>
            <a:tailEnd/>
          </a:ln>
        </p:spPr>
      </p:pic>
      <p:pic>
        <p:nvPicPr>
          <p:cNvPr id="97284" name="Picture 5" descr="merged girls.jpg"/>
          <p:cNvPicPr>
            <a:picLocks noChangeAspect="1"/>
          </p:cNvPicPr>
          <p:nvPr/>
        </p:nvPicPr>
        <p:blipFill>
          <a:blip r:embed="rId4"/>
          <a:srcRect/>
          <a:stretch>
            <a:fillRect/>
          </a:stretch>
        </p:blipFill>
        <p:spPr bwMode="auto">
          <a:xfrm>
            <a:off x="1143000" y="4214813"/>
            <a:ext cx="1420813" cy="1000125"/>
          </a:xfrm>
          <a:prstGeom prst="rect">
            <a:avLst/>
          </a:prstGeom>
          <a:noFill/>
          <a:ln w="9525">
            <a:noFill/>
            <a:miter lim="800000"/>
            <a:headEnd/>
            <a:tailEnd/>
          </a:ln>
        </p:spPr>
      </p:pic>
      <p:pic>
        <p:nvPicPr>
          <p:cNvPr id="97285" name="Picture 6" descr="My Jet Poster.jpg"/>
          <p:cNvPicPr>
            <a:picLocks noChangeAspect="1"/>
          </p:cNvPicPr>
          <p:nvPr/>
        </p:nvPicPr>
        <p:blipFill>
          <a:blip r:embed="rId5"/>
          <a:srcRect/>
          <a:stretch>
            <a:fillRect/>
          </a:stretch>
        </p:blipFill>
        <p:spPr bwMode="auto">
          <a:xfrm>
            <a:off x="6929438" y="357188"/>
            <a:ext cx="1643062" cy="1155700"/>
          </a:xfrm>
          <a:prstGeom prst="rect">
            <a:avLst/>
          </a:prstGeom>
          <a:noFill/>
          <a:ln w="9525">
            <a:noFill/>
            <a:miter lim="800000"/>
            <a:headEnd/>
            <a:tailEnd/>
          </a:ln>
        </p:spPr>
      </p:pic>
      <p:pic>
        <p:nvPicPr>
          <p:cNvPr id="97286" name="Picture 7" descr="modification 3.jpg"/>
          <p:cNvPicPr>
            <a:picLocks noChangeAspect="1"/>
          </p:cNvPicPr>
          <p:nvPr/>
        </p:nvPicPr>
        <p:blipFill>
          <a:blip r:embed="rId6"/>
          <a:srcRect/>
          <a:stretch>
            <a:fillRect/>
          </a:stretch>
        </p:blipFill>
        <p:spPr bwMode="auto">
          <a:xfrm>
            <a:off x="7643813" y="1714500"/>
            <a:ext cx="1138237" cy="1214438"/>
          </a:xfrm>
          <a:prstGeom prst="rect">
            <a:avLst/>
          </a:prstGeom>
          <a:noFill/>
          <a:ln w="9525">
            <a:noFill/>
            <a:miter lim="800000"/>
            <a:headEnd/>
            <a:tailEnd/>
          </a:ln>
        </p:spPr>
      </p:pic>
      <p:pic>
        <p:nvPicPr>
          <p:cNvPr id="97287" name="Picture 8" descr="Frances1.tif"/>
          <p:cNvPicPr>
            <a:picLocks noChangeAspect="1"/>
          </p:cNvPicPr>
          <p:nvPr/>
        </p:nvPicPr>
        <p:blipFill>
          <a:blip r:embed="rId7"/>
          <a:srcRect t="16460"/>
          <a:stretch>
            <a:fillRect/>
          </a:stretch>
        </p:blipFill>
        <p:spPr bwMode="auto">
          <a:xfrm>
            <a:off x="3357563" y="3071813"/>
            <a:ext cx="819150" cy="1087437"/>
          </a:xfrm>
          <a:prstGeom prst="rect">
            <a:avLst/>
          </a:prstGeom>
          <a:noFill/>
          <a:ln w="9525">
            <a:noFill/>
            <a:miter lim="800000"/>
            <a:headEnd/>
            <a:tailEnd/>
          </a:ln>
        </p:spPr>
      </p:pic>
      <p:pic>
        <p:nvPicPr>
          <p:cNvPr id="97288" name="Picture 9" descr="Frances1.tif"/>
          <p:cNvPicPr>
            <a:picLocks noChangeAspect="1"/>
          </p:cNvPicPr>
          <p:nvPr/>
        </p:nvPicPr>
        <p:blipFill>
          <a:blip r:embed="rId8"/>
          <a:srcRect/>
          <a:stretch>
            <a:fillRect/>
          </a:stretch>
        </p:blipFill>
        <p:spPr bwMode="auto">
          <a:xfrm>
            <a:off x="4286250" y="2500313"/>
            <a:ext cx="819150" cy="1301750"/>
          </a:xfrm>
          <a:prstGeom prst="rect">
            <a:avLst/>
          </a:prstGeom>
          <a:noFill/>
          <a:ln w="9525">
            <a:noFill/>
            <a:miter lim="800000"/>
            <a:headEnd/>
            <a:tailEnd/>
          </a:ln>
        </p:spPr>
      </p:pic>
      <p:pic>
        <p:nvPicPr>
          <p:cNvPr id="97289" name="Picture 11" descr="pirates copy.jpg"/>
          <p:cNvPicPr>
            <a:picLocks noChangeAspect="1"/>
          </p:cNvPicPr>
          <p:nvPr/>
        </p:nvPicPr>
        <p:blipFill>
          <a:blip r:embed="rId9"/>
          <a:srcRect/>
          <a:stretch>
            <a:fillRect/>
          </a:stretch>
        </p:blipFill>
        <p:spPr bwMode="auto">
          <a:xfrm>
            <a:off x="6786563" y="3714750"/>
            <a:ext cx="1692275" cy="955675"/>
          </a:xfrm>
          <a:prstGeom prst="rect">
            <a:avLst/>
          </a:prstGeom>
          <a:noFill/>
          <a:ln w="9525">
            <a:noFill/>
            <a:miter lim="800000"/>
            <a:headEnd/>
            <a:tailEnd/>
          </a:ln>
        </p:spPr>
      </p:pic>
      <p:pic>
        <p:nvPicPr>
          <p:cNvPr id="97290" name="Picture 12" descr="jake2.jpg"/>
          <p:cNvPicPr>
            <a:picLocks noChangeAspect="1"/>
          </p:cNvPicPr>
          <p:nvPr/>
        </p:nvPicPr>
        <p:blipFill>
          <a:blip r:embed="rId10"/>
          <a:srcRect/>
          <a:stretch>
            <a:fillRect/>
          </a:stretch>
        </p:blipFill>
        <p:spPr bwMode="auto">
          <a:xfrm>
            <a:off x="2857500" y="4643438"/>
            <a:ext cx="1104900" cy="1376362"/>
          </a:xfrm>
          <a:prstGeom prst="rect">
            <a:avLst/>
          </a:prstGeom>
          <a:noFill/>
          <a:ln w="9525">
            <a:noFill/>
            <a:miter lim="800000"/>
            <a:headEnd/>
            <a:tailEnd/>
          </a:ln>
        </p:spPr>
      </p:pic>
      <p:pic>
        <p:nvPicPr>
          <p:cNvPr id="97291" name="Picture 14" descr="pirate dance6.jpg"/>
          <p:cNvPicPr>
            <a:picLocks noChangeAspect="1"/>
          </p:cNvPicPr>
          <p:nvPr/>
        </p:nvPicPr>
        <p:blipFill>
          <a:blip r:embed="rId11"/>
          <a:srcRect/>
          <a:stretch>
            <a:fillRect/>
          </a:stretch>
        </p:blipFill>
        <p:spPr bwMode="auto">
          <a:xfrm>
            <a:off x="5410200" y="3657600"/>
            <a:ext cx="1189038" cy="965200"/>
          </a:xfrm>
          <a:prstGeom prst="rect">
            <a:avLst/>
          </a:prstGeom>
          <a:noFill/>
          <a:ln w="9525">
            <a:noFill/>
            <a:miter lim="800000"/>
            <a:headEnd/>
            <a:tailEnd/>
          </a:ln>
        </p:spPr>
      </p:pic>
      <p:cxnSp>
        <p:nvCxnSpPr>
          <p:cNvPr id="17" name="Straight Arrow Connector 16"/>
          <p:cNvCxnSpPr/>
          <p:nvPr/>
        </p:nvCxnSpPr>
        <p:spPr>
          <a:xfrm rot="5400000" flipH="1" flipV="1">
            <a:off x="6286500" y="4572001"/>
            <a:ext cx="928687" cy="50006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7293" name="TextBox 17"/>
          <p:cNvSpPr txBox="1">
            <a:spLocks noChangeArrowheads="1"/>
          </p:cNvSpPr>
          <p:nvPr/>
        </p:nvSpPr>
        <p:spPr bwMode="auto">
          <a:xfrm>
            <a:off x="6945313" y="5072063"/>
            <a:ext cx="1770062" cy="517525"/>
          </a:xfrm>
          <a:prstGeom prst="rect">
            <a:avLst/>
          </a:prstGeom>
          <a:noFill/>
          <a:ln w="9525">
            <a:noFill/>
            <a:miter lim="800000"/>
            <a:headEnd/>
            <a:tailEnd/>
          </a:ln>
        </p:spPr>
        <p:txBody>
          <a:bodyPr>
            <a:prstTxWarp prst="textNoShape">
              <a:avLst/>
            </a:prstTxWarp>
            <a:spAutoFit/>
          </a:bodyPr>
          <a:lstStyle/>
          <a:p>
            <a:r>
              <a:rPr lang="en-US" sz="1400"/>
              <a:t>Image Manipulation photos merged</a:t>
            </a:r>
          </a:p>
        </p:txBody>
      </p:sp>
      <p:sp>
        <p:nvSpPr>
          <p:cNvPr id="97294" name="TextBox 18"/>
          <p:cNvSpPr txBox="1">
            <a:spLocks noChangeArrowheads="1"/>
          </p:cNvSpPr>
          <p:nvPr/>
        </p:nvSpPr>
        <p:spPr bwMode="auto">
          <a:xfrm>
            <a:off x="1000125" y="5286375"/>
            <a:ext cx="1770063" cy="517525"/>
          </a:xfrm>
          <a:prstGeom prst="rect">
            <a:avLst/>
          </a:prstGeom>
          <a:noFill/>
          <a:ln w="9525">
            <a:noFill/>
            <a:miter lim="800000"/>
            <a:headEnd/>
            <a:tailEnd/>
          </a:ln>
        </p:spPr>
        <p:txBody>
          <a:bodyPr>
            <a:prstTxWarp prst="textNoShape">
              <a:avLst/>
            </a:prstTxWarp>
            <a:spAutoFit/>
          </a:bodyPr>
          <a:lstStyle/>
          <a:p>
            <a:r>
              <a:rPr lang="en-US" sz="1400"/>
              <a:t>Image Manipulation photos merged</a:t>
            </a:r>
          </a:p>
        </p:txBody>
      </p:sp>
      <p:sp>
        <p:nvSpPr>
          <p:cNvPr id="97295" name="TextBox 19"/>
          <p:cNvSpPr txBox="1">
            <a:spLocks noChangeArrowheads="1"/>
          </p:cNvSpPr>
          <p:nvPr/>
        </p:nvSpPr>
        <p:spPr bwMode="auto">
          <a:xfrm>
            <a:off x="6429375" y="1643063"/>
            <a:ext cx="1770063" cy="304800"/>
          </a:xfrm>
          <a:prstGeom prst="rect">
            <a:avLst/>
          </a:prstGeom>
          <a:noFill/>
          <a:ln w="9525">
            <a:noFill/>
            <a:miter lim="800000"/>
            <a:headEnd/>
            <a:tailEnd/>
          </a:ln>
        </p:spPr>
        <p:txBody>
          <a:bodyPr>
            <a:prstTxWarp prst="textNoShape">
              <a:avLst/>
            </a:prstTxWarp>
            <a:spAutoFit/>
          </a:bodyPr>
          <a:lstStyle/>
          <a:p>
            <a:r>
              <a:rPr lang="en-US" sz="1400"/>
              <a:t>Poster</a:t>
            </a:r>
          </a:p>
        </p:txBody>
      </p:sp>
      <p:sp>
        <p:nvSpPr>
          <p:cNvPr id="97296" name="TextBox 20"/>
          <p:cNvSpPr txBox="1">
            <a:spLocks noChangeArrowheads="1"/>
          </p:cNvSpPr>
          <p:nvPr/>
        </p:nvSpPr>
        <p:spPr bwMode="auto">
          <a:xfrm>
            <a:off x="5143500" y="2643188"/>
            <a:ext cx="1770063" cy="517525"/>
          </a:xfrm>
          <a:prstGeom prst="rect">
            <a:avLst/>
          </a:prstGeom>
          <a:noFill/>
          <a:ln w="9525">
            <a:noFill/>
            <a:miter lim="800000"/>
            <a:headEnd/>
            <a:tailEnd/>
          </a:ln>
        </p:spPr>
        <p:txBody>
          <a:bodyPr>
            <a:prstTxWarp prst="textNoShape">
              <a:avLst/>
            </a:prstTxWarp>
            <a:spAutoFit/>
          </a:bodyPr>
          <a:lstStyle/>
          <a:p>
            <a:r>
              <a:rPr lang="en-US" sz="1400"/>
              <a:t>Image Manipulation hair added to photo</a:t>
            </a:r>
          </a:p>
        </p:txBody>
      </p:sp>
      <p:cxnSp>
        <p:nvCxnSpPr>
          <p:cNvPr id="23" name="Straight Arrow Connector 22"/>
          <p:cNvCxnSpPr/>
          <p:nvPr/>
        </p:nvCxnSpPr>
        <p:spPr>
          <a:xfrm rot="16200000" flipV="1">
            <a:off x="7179469" y="4179094"/>
            <a:ext cx="1000125" cy="642937"/>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7643813" y="4572000"/>
            <a:ext cx="785812" cy="7143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4"/>
          <p:cNvPicPr>
            <a:picLocks noChangeAspect="1" noChangeArrowheads="1"/>
          </p:cNvPicPr>
          <p:nvPr/>
        </p:nvPicPr>
        <p:blipFill>
          <a:blip r:embed="rId12"/>
          <a:srcRect/>
          <a:stretch>
            <a:fillRect/>
          </a:stretch>
        </p:blipFill>
        <p:spPr bwMode="auto">
          <a:xfrm>
            <a:off x="7102475" y="7313613"/>
            <a:ext cx="1614488" cy="534987"/>
          </a:xfrm>
          <a:prstGeom prst="rect">
            <a:avLst/>
          </a:prstGeom>
          <a:noFill/>
          <a:ln w="9525">
            <a:noFill/>
            <a:miter lim="800000"/>
            <a:headEnd/>
            <a:tailEnd/>
          </a:ln>
        </p:spPr>
      </p:pic>
      <p:sp>
        <p:nvSpPr>
          <p:cNvPr id="22" name="Action Button: Custom 21">
            <a:hlinkClick r:id="" action="ppaction://noaction" highlightClick="1"/>
          </p:cNvPr>
          <p:cNvSpPr/>
          <p:nvPr/>
        </p:nvSpPr>
        <p:spPr>
          <a:xfrm>
            <a:off x="6867525" y="7037388"/>
            <a:ext cx="2114550" cy="35242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Portfolio</a:t>
            </a:r>
            <a:endParaRPr lang="en-AU" sz="1800" dirty="0"/>
          </a:p>
        </p:txBody>
      </p:sp>
      <p:pic>
        <p:nvPicPr>
          <p:cNvPr id="54294" name="Picture 22" descr="PIPClown2"/>
          <p:cNvPicPr>
            <a:picLocks noChangeAspect="1" noChangeArrowheads="1"/>
          </p:cNvPicPr>
          <p:nvPr/>
        </p:nvPicPr>
        <p:blipFill>
          <a:blip r:embed="rId13"/>
          <a:srcRect/>
          <a:stretch>
            <a:fillRect/>
          </a:stretch>
        </p:blipFill>
        <p:spPr bwMode="auto">
          <a:xfrm>
            <a:off x="152400" y="5943600"/>
            <a:ext cx="958850" cy="671513"/>
          </a:xfrm>
          <a:prstGeom prst="rect">
            <a:avLst/>
          </a:prstGeom>
          <a:noFill/>
          <a:ln w="9525">
            <a:noFill/>
            <a:miter lim="800000"/>
            <a:headEnd/>
            <a:tailEnd/>
          </a:ln>
        </p:spPr>
      </p:pic>
      <p:pic>
        <p:nvPicPr>
          <p:cNvPr id="97302" name="Picture 22" descr="Screen shot 2017-10-18 at 5"/>
          <p:cNvPicPr>
            <a:picLocks noChangeAspect="1" noChangeArrowheads="1"/>
          </p:cNvPicPr>
          <p:nvPr/>
        </p:nvPicPr>
        <p:blipFill>
          <a:blip r:embed="rId14"/>
          <a:srcRect/>
          <a:stretch>
            <a:fillRect/>
          </a:stretch>
        </p:blipFill>
        <p:spPr bwMode="auto">
          <a:xfrm>
            <a:off x="4572000" y="4800600"/>
            <a:ext cx="2273300" cy="15192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5E-6 0 L -2.5E-6 -0.11713 " pathEditMode="relative" rAng="0" ptsTypes="AA">
                                      <p:cBhvr>
                                        <p:cTn id="6" dur="2000" fill="hold"/>
                                        <p:tgtEl>
                                          <p:spTgt spid="22"/>
                                        </p:tgtEl>
                                        <p:attrNameLst>
                                          <p:attrName>ppt_x</p:attrName>
                                          <p:attrName>ppt_y</p:attrName>
                                        </p:attrNameLst>
                                      </p:cBhvr>
                                      <p:rCtr x="0" y="-5856"/>
                                    </p:animMotion>
                                  </p:childTnLst>
                                </p:cTn>
                              </p:par>
                              <p:par>
                                <p:cTn id="7" presetID="0" presetClass="path" presetSubtype="0" accel="50000" decel="50000" fill="hold" nodeType="withEffect">
                                  <p:stCondLst>
                                    <p:cond delay="0"/>
                                  </p:stCondLst>
                                  <p:childTnLst>
                                    <p:animMotion origin="layout" path="M 7.77778E-6 -4.44444E-6 L 7.77778E-6 -0.12593 " pathEditMode="relative" ptsTypes="AA">
                                      <p:cBhvr>
                                        <p:cTn id="8" dur="2000" fill="hold"/>
                                        <p:tgtEl>
                                          <p:spTgt spid="25"/>
                                        </p:tgtEl>
                                        <p:attrNameLst>
                                          <p:attrName>ppt_x,ppt_y</p:attrName>
                                        </p:attrNameLst>
                                      </p:cBhvr>
                                    </p:animMotion>
                                  </p:childTnLst>
                                </p:cTn>
                              </p:par>
                            </p:childTnLst>
                          </p:cTn>
                        </p:par>
                        <p:par>
                          <p:cTn id="9" fill="hold">
                            <p:stCondLst>
                              <p:cond delay="2000"/>
                            </p:stCondLst>
                            <p:childTnLst>
                              <p:par>
                                <p:cTn id="10" presetID="2" presetClass="exit" presetSubtype="4" fill="hold" nodeType="afterEffect">
                                  <p:stCondLst>
                                    <p:cond delay="0"/>
                                  </p:stCondLst>
                                  <p:childTnLst>
                                    <p:anim calcmode="lin" valueType="num">
                                      <p:cBhvr additive="base">
                                        <p:cTn id="11" dur="500"/>
                                        <p:tgtEl>
                                          <p:spTgt spid="25"/>
                                        </p:tgtEl>
                                        <p:attrNameLst>
                                          <p:attrName>ppt_x</p:attrName>
                                        </p:attrNameLst>
                                      </p:cBhvr>
                                      <p:tavLst>
                                        <p:tav tm="0">
                                          <p:val>
                                            <p:strVal val="ppt_x"/>
                                          </p:val>
                                        </p:tav>
                                        <p:tav tm="100000">
                                          <p:val>
                                            <p:strVal val="ppt_x"/>
                                          </p:val>
                                        </p:tav>
                                      </p:tavLst>
                                    </p:anim>
                                    <p:anim calcmode="lin" valueType="num">
                                      <p:cBhvr additive="base">
                                        <p:cTn id="12" dur="500"/>
                                        <p:tgtEl>
                                          <p:spTgt spid="25"/>
                                        </p:tgtEl>
                                        <p:attrNameLst>
                                          <p:attrName>ppt_y</p:attrName>
                                        </p:attrNameLst>
                                      </p:cBhvr>
                                      <p:tavLst>
                                        <p:tav tm="0">
                                          <p:val>
                                            <p:strVal val="ppt_y"/>
                                          </p:val>
                                        </p:tav>
                                        <p:tav tm="100000">
                                          <p:val>
                                            <p:strVal val="1+ppt_h/2"/>
                                          </p:val>
                                        </p:tav>
                                      </p:tavLst>
                                    </p:anim>
                                    <p:set>
                                      <p:cBhvr>
                                        <p:cTn id="13" dur="1" fill="hold">
                                          <p:stCondLst>
                                            <p:cond delay="499"/>
                                          </p:stCondLst>
                                        </p:cTn>
                                        <p:tgtEl>
                                          <p:spTgt spid="2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4294"/>
                                        </p:tgtEl>
                                        <p:attrNameLst>
                                          <p:attrName>style.visibility</p:attrName>
                                        </p:attrNameLst>
                                      </p:cBhvr>
                                      <p:to>
                                        <p:strVal val="visible"/>
                                      </p:to>
                                    </p:set>
                                    <p:animEffect transition="in" filter="slide(fromBottom)">
                                      <p:cBhvr>
                                        <p:cTn id="18" dur="500"/>
                                        <p:tgtEl>
                                          <p:spTgt spid="54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29" name="Title 1"/>
          <p:cNvSpPr>
            <a:spLocks noGrp="1"/>
          </p:cNvSpPr>
          <p:nvPr>
            <p:ph type="title" idx="4294967295"/>
          </p:nvPr>
        </p:nvSpPr>
        <p:spPr/>
        <p:txBody>
          <a:bodyPr/>
          <a:lstStyle/>
          <a:p>
            <a:pPr algn="ctr"/>
            <a:r>
              <a:rPr lang="en-AU"/>
              <a:t>Animation</a:t>
            </a:r>
          </a:p>
        </p:txBody>
      </p:sp>
      <p:pic>
        <p:nvPicPr>
          <p:cNvPr id="9" name="Content Placeholder 8" descr="BART skate.GIF"/>
          <p:cNvPicPr>
            <a:picLocks noGrp="1" noChangeAspect="1"/>
          </p:cNvPicPr>
          <p:nvPr>
            <p:ph idx="4294967295"/>
          </p:nvPr>
        </p:nvPicPr>
        <p:blipFill>
          <a:blip r:embed="rId3"/>
          <a:srcRect/>
          <a:stretch>
            <a:fillRect/>
          </a:stretch>
        </p:blipFill>
        <p:spPr>
          <a:xfrm>
            <a:off x="0" y="4786313"/>
            <a:ext cx="2187575" cy="207168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6" presetClass="path" presetSubtype="0" accel="50000" decel="50000" fill="hold" nodeType="clickEffect">
                                  <p:stCondLst>
                                    <p:cond delay="0"/>
                                  </p:stCondLst>
                                  <p:childTnLst>
                                    <p:animMotion origin="layout" path="M 0.12048 -0.06805 L 0.76632 -0.6324 " pathEditMode="relative" rAng="0" ptsTypes="AA">
                                      <p:cBhvr>
                                        <p:cTn id="15" dur="2000" fill="hold"/>
                                        <p:tgtEl>
                                          <p:spTgt spid="9"/>
                                        </p:tgtEl>
                                        <p:attrNameLst>
                                          <p:attrName>ppt_x</p:attrName>
                                          <p:attrName>ppt_y</p:attrName>
                                        </p:attrNameLst>
                                      </p:cBhvr>
                                      <p:rCtr x="323" y="-2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715" name="Picture 8" descr="Copy (2) of Peter F.jpg"/>
          <p:cNvPicPr>
            <a:picLocks noChangeAspect="1"/>
          </p:cNvPicPr>
          <p:nvPr/>
        </p:nvPicPr>
        <p:blipFill>
          <a:blip r:embed="rId3"/>
          <a:srcRect/>
          <a:stretch>
            <a:fillRect/>
          </a:stretch>
        </p:blipFill>
        <p:spPr bwMode="auto">
          <a:xfrm>
            <a:off x="5867400" y="3200400"/>
            <a:ext cx="2057400" cy="1543050"/>
          </a:xfrm>
          <a:prstGeom prst="rect">
            <a:avLst/>
          </a:prstGeom>
          <a:noFill/>
          <a:ln w="9525">
            <a:noFill/>
            <a:miter lim="800000"/>
            <a:headEnd/>
            <a:tailEnd/>
          </a:ln>
        </p:spPr>
      </p:pic>
      <p:pic>
        <p:nvPicPr>
          <p:cNvPr id="12" name="Picture 11" descr="PJF Video 2.png"/>
          <p:cNvPicPr>
            <a:picLocks noChangeAspect="1"/>
          </p:cNvPicPr>
          <p:nvPr/>
        </p:nvPicPr>
        <p:blipFill>
          <a:blip r:embed="rId4"/>
          <a:srcRect l="30905"/>
          <a:stretch>
            <a:fillRect/>
          </a:stretch>
        </p:blipFill>
        <p:spPr bwMode="auto">
          <a:xfrm>
            <a:off x="3276600" y="1676400"/>
            <a:ext cx="1616075" cy="1905000"/>
          </a:xfrm>
          <a:prstGeom prst="rect">
            <a:avLst/>
          </a:prstGeom>
          <a:noFill/>
          <a:ln w="9525">
            <a:noFill/>
            <a:miter lim="800000"/>
            <a:headEnd/>
            <a:tailEnd/>
          </a:ln>
        </p:spPr>
      </p:pic>
      <p:pic>
        <p:nvPicPr>
          <p:cNvPr id="29717" name="Picture 9" descr="PJF Photo3.jpg"/>
          <p:cNvPicPr>
            <a:picLocks noChangeAspect="1"/>
          </p:cNvPicPr>
          <p:nvPr/>
        </p:nvPicPr>
        <p:blipFill>
          <a:blip r:embed="rId5"/>
          <a:srcRect/>
          <a:stretch>
            <a:fillRect/>
          </a:stretch>
        </p:blipFill>
        <p:spPr bwMode="auto">
          <a:xfrm>
            <a:off x="914400" y="1981200"/>
            <a:ext cx="1544638" cy="2209800"/>
          </a:xfrm>
          <a:prstGeom prst="rect">
            <a:avLst/>
          </a:prstGeom>
          <a:noFill/>
          <a:ln w="9525">
            <a:noFill/>
            <a:miter lim="800000"/>
            <a:headEnd/>
            <a:tailEnd/>
          </a:ln>
        </p:spPr>
      </p:pic>
      <p:sp>
        <p:nvSpPr>
          <p:cNvPr id="101380" name="TextBox 5"/>
          <p:cNvSpPr txBox="1">
            <a:spLocks noChangeArrowheads="1"/>
          </p:cNvSpPr>
          <p:nvPr/>
        </p:nvSpPr>
        <p:spPr bwMode="auto">
          <a:xfrm>
            <a:off x="685800" y="4876800"/>
            <a:ext cx="6953250" cy="641350"/>
          </a:xfrm>
          <a:prstGeom prst="rect">
            <a:avLst/>
          </a:prstGeom>
          <a:noFill/>
          <a:ln w="9525">
            <a:noFill/>
            <a:miter lim="800000"/>
            <a:headEnd/>
            <a:tailEnd/>
          </a:ln>
        </p:spPr>
        <p:txBody>
          <a:bodyPr>
            <a:prstTxWarp prst="textNoShape">
              <a:avLst/>
            </a:prstTxWarp>
            <a:spAutoFit/>
          </a:bodyPr>
          <a:lstStyle/>
          <a:p>
            <a:r>
              <a:rPr lang="en-AU" sz="1800" b="1">
                <a:latin typeface="Constantia" pitchFamily="-72" charset="0"/>
              </a:rPr>
              <a:t>Thank you, if you have any more questions </a:t>
            </a:r>
          </a:p>
          <a:p>
            <a:r>
              <a:rPr lang="en-AU" sz="1800" b="1">
                <a:latin typeface="Constantia" pitchFamily="-72" charset="0"/>
              </a:rPr>
              <a:t>please ask the teacher Mr Peter Faulks</a:t>
            </a:r>
            <a:endParaRPr lang="en-US" sz="1800" b="1">
              <a:latin typeface="Constantia" pitchFamily="-72" charset="0"/>
            </a:endParaRPr>
          </a:p>
        </p:txBody>
      </p:sp>
      <p:sp>
        <p:nvSpPr>
          <p:cNvPr id="101381" name="Rectangle 5"/>
          <p:cNvSpPr>
            <a:spLocks noGrp="1"/>
          </p:cNvSpPr>
          <p:nvPr>
            <p:ph type="title" idx="4294967295"/>
          </p:nvPr>
        </p:nvSpPr>
        <p:spPr>
          <a:xfrm>
            <a:off x="381000" y="0"/>
            <a:ext cx="8229600" cy="1143000"/>
          </a:xfrm>
        </p:spPr>
        <p:txBody>
          <a:bodyPr/>
          <a:lstStyle/>
          <a:p>
            <a:pPr eaLnBrk="1" hangingPunct="1"/>
            <a:r>
              <a:rPr lang="en-US">
                <a:latin typeface="Calibri" pitchFamily="-72" charset="0"/>
              </a:rPr>
              <a:t>The End</a:t>
            </a:r>
          </a:p>
        </p:txBody>
      </p:sp>
      <p:pic>
        <p:nvPicPr>
          <p:cNvPr id="56326" name="Picture 6" descr="Corpus Logo new"/>
          <p:cNvPicPr>
            <a:picLocks noChangeAspect="1" noChangeArrowheads="1"/>
          </p:cNvPicPr>
          <p:nvPr/>
        </p:nvPicPr>
        <p:blipFill>
          <a:blip r:embed="rId6">
            <a:clrChange>
              <a:clrFrom>
                <a:srgbClr val="FDFDFD"/>
              </a:clrFrom>
              <a:clrTo>
                <a:srgbClr val="FDFDFD">
                  <a:alpha val="0"/>
                </a:srgbClr>
              </a:clrTo>
            </a:clrChange>
          </a:blip>
          <a:srcRect l="25000" r="25000" b="27003"/>
          <a:stretch>
            <a:fillRect/>
          </a:stretch>
        </p:blipFill>
        <p:spPr bwMode="auto">
          <a:xfrm>
            <a:off x="304800" y="5791200"/>
            <a:ext cx="762000" cy="823913"/>
          </a:xfrm>
          <a:prstGeom prst="rect">
            <a:avLst/>
          </a:prstGeom>
          <a:noFill/>
          <a:ln w="25400">
            <a:solidFill>
              <a:srgbClr val="085091"/>
            </a:solidFill>
            <a:miter lim="800000"/>
            <a:headEnd/>
            <a:tailEnd/>
          </a:ln>
        </p:spPr>
      </p:pic>
      <p:pic>
        <p:nvPicPr>
          <p:cNvPr id="101383" name="Picture 12" descr="teacher.gif"/>
          <p:cNvPicPr>
            <a:picLocks noChangeAspect="1"/>
          </p:cNvPicPr>
          <p:nvPr/>
        </p:nvPicPr>
        <p:blipFill>
          <a:blip r:embed="rId7"/>
          <a:srcRect/>
          <a:stretch>
            <a:fillRect/>
          </a:stretch>
        </p:blipFill>
        <p:spPr bwMode="auto">
          <a:xfrm>
            <a:off x="6629400" y="533400"/>
            <a:ext cx="1657350" cy="1819275"/>
          </a:xfrm>
          <a:prstGeom prst="rect">
            <a:avLst/>
          </a:prstGeom>
          <a:noFill/>
          <a:ln w="9525">
            <a:noFill/>
            <a:miter lim="800000"/>
            <a:headEnd/>
            <a:tailEnd/>
          </a:ln>
        </p:spPr>
      </p:pic>
      <p:pic>
        <p:nvPicPr>
          <p:cNvPr id="29712" name="Picture 16" descr="clooney-george.jpg                                             000000A1PFAULKS120G                    00000000:"/>
          <p:cNvPicPr>
            <a:picLocks noChangeAspect="1" noChangeArrowheads="1"/>
          </p:cNvPicPr>
          <p:nvPr/>
        </p:nvPicPr>
        <p:blipFill>
          <a:blip r:embed="rId8"/>
          <a:srcRect/>
          <a:stretch>
            <a:fillRect/>
          </a:stretch>
        </p:blipFill>
        <p:spPr bwMode="auto">
          <a:xfrm>
            <a:off x="609600" y="1828800"/>
            <a:ext cx="2235200" cy="2794000"/>
          </a:xfrm>
          <a:prstGeom prst="rect">
            <a:avLst/>
          </a:prstGeom>
          <a:noFill/>
          <a:ln w="9525">
            <a:noFill/>
            <a:miter lim="800000"/>
            <a:headEnd/>
            <a:tailEnd/>
          </a:ln>
        </p:spPr>
      </p:pic>
      <p:pic>
        <p:nvPicPr>
          <p:cNvPr id="29713" name="Picture 17" descr="Jason Stratham.jpg                                             000000A1PFAULKS120G                    00000000:"/>
          <p:cNvPicPr>
            <a:picLocks noChangeAspect="1" noChangeArrowheads="1"/>
          </p:cNvPicPr>
          <p:nvPr/>
        </p:nvPicPr>
        <p:blipFill>
          <a:blip r:embed="rId9"/>
          <a:srcRect/>
          <a:stretch>
            <a:fillRect/>
          </a:stretch>
        </p:blipFill>
        <p:spPr bwMode="auto">
          <a:xfrm>
            <a:off x="3200400" y="1295400"/>
            <a:ext cx="2378075" cy="2971800"/>
          </a:xfrm>
          <a:prstGeom prst="rect">
            <a:avLst/>
          </a:prstGeom>
          <a:noFill/>
          <a:ln w="9525">
            <a:noFill/>
            <a:miter lim="800000"/>
            <a:headEnd/>
            <a:tailEnd/>
          </a:ln>
        </p:spPr>
      </p:pic>
      <p:pic>
        <p:nvPicPr>
          <p:cNvPr id="29714" name="Picture 18" descr="RusselCrowe1.JPG                                               000000A1PFAULKS120G                    00000000:"/>
          <p:cNvPicPr>
            <a:picLocks noChangeAspect="1" noChangeArrowheads="1"/>
          </p:cNvPicPr>
          <p:nvPr/>
        </p:nvPicPr>
        <p:blipFill>
          <a:blip r:embed="rId10"/>
          <a:srcRect/>
          <a:stretch>
            <a:fillRect/>
          </a:stretch>
        </p:blipFill>
        <p:spPr bwMode="auto">
          <a:xfrm>
            <a:off x="5867400" y="2743200"/>
            <a:ext cx="2065338" cy="2667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5632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499"/>
                                          </p:stCondLst>
                                        </p:cTn>
                                        <p:tgtEl>
                                          <p:spTgt spid="2971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499"/>
                                          </p:stCondLst>
                                        </p:cTn>
                                        <p:tgtEl>
                                          <p:spTgt spid="29714"/>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nodeType="afterEffect">
                                  <p:stCondLst>
                                    <p:cond delay="1000"/>
                                  </p:stCondLst>
                                  <p:childTnLst>
                                    <p:set>
                                      <p:cBhvr>
                                        <p:cTn id="15" dur="1" fill="hold">
                                          <p:stCondLst>
                                            <p:cond delay="499"/>
                                          </p:stCondLst>
                                        </p:cTn>
                                        <p:tgtEl>
                                          <p:spTgt spid="29713"/>
                                        </p:tgtEl>
                                        <p:attrNameLst>
                                          <p:attrName>style.visibility</p:attrName>
                                        </p:attrNameLst>
                                      </p:cBhvr>
                                      <p:to>
                                        <p:strVal val="visible"/>
                                      </p:to>
                                    </p:set>
                                  </p:childTnLst>
                                </p:cTn>
                              </p:par>
                            </p:childTnLst>
                          </p:cTn>
                        </p:par>
                        <p:par>
                          <p:cTn id="16" fill="hold">
                            <p:stCondLst>
                              <p:cond delay="5000"/>
                            </p:stCondLst>
                            <p:childTnLst>
                              <p:par>
                                <p:cTn id="17" presetID="1" presetClass="exit" presetSubtype="0" fill="hold" nodeType="afterEffect">
                                  <p:stCondLst>
                                    <p:cond delay="1000"/>
                                  </p:stCondLst>
                                  <p:childTnLst>
                                    <p:set>
                                      <p:cBhvr>
                                        <p:cTn id="18" dur="1" fill="hold">
                                          <p:stCondLst>
                                            <p:cond delay="499"/>
                                          </p:stCondLst>
                                        </p:cTn>
                                        <p:tgtEl>
                                          <p:spTgt spid="29714"/>
                                        </p:tgtEl>
                                        <p:attrNameLst>
                                          <p:attrName>style.visibility</p:attrName>
                                        </p:attrNameLst>
                                      </p:cBhvr>
                                      <p:to>
                                        <p:strVal val="hidden"/>
                                      </p:to>
                                    </p:set>
                                  </p:childTnLst>
                                </p:cTn>
                              </p:par>
                            </p:childTnLst>
                          </p:cTn>
                        </p:par>
                        <p:par>
                          <p:cTn id="19" fill="hold">
                            <p:stCondLst>
                              <p:cond delay="6500"/>
                            </p:stCondLst>
                            <p:childTnLst>
                              <p:par>
                                <p:cTn id="20" presetID="1" presetClass="entr" presetSubtype="0" fill="hold" nodeType="afterEffect">
                                  <p:stCondLst>
                                    <p:cond delay="2000"/>
                                  </p:stCondLst>
                                  <p:childTnLst>
                                    <p:set>
                                      <p:cBhvr>
                                        <p:cTn id="21" dur="1" fill="hold">
                                          <p:stCondLst>
                                            <p:cond delay="499"/>
                                          </p:stCondLst>
                                        </p:cTn>
                                        <p:tgtEl>
                                          <p:spTgt spid="297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499"/>
                                          </p:stCondLst>
                                        </p:cTn>
                                        <p:tgtEl>
                                          <p:spTgt spid="29713"/>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nodeType="afterEffect">
                                  <p:stCondLst>
                                    <p:cond delay="2000"/>
                                  </p:stCondLst>
                                  <p:childTnLst>
                                    <p:set>
                                      <p:cBhvr>
                                        <p:cTn id="28" dur="1" fill="hold">
                                          <p:stCondLst>
                                            <p:cond delay="499"/>
                                          </p:stCondLst>
                                        </p:cTn>
                                        <p:tgtEl>
                                          <p:spTgt spid="12"/>
                                        </p:tgtEl>
                                        <p:attrNameLst>
                                          <p:attrName>style.visibility</p:attrName>
                                        </p:attrNameLst>
                                      </p:cBhvr>
                                      <p:to>
                                        <p:strVal val="visible"/>
                                      </p:to>
                                    </p:set>
                                  </p:childTnLst>
                                </p:cTn>
                              </p:par>
                            </p:childTnLst>
                          </p:cTn>
                        </p:par>
                        <p:par>
                          <p:cTn id="29" fill="hold">
                            <p:stCondLst>
                              <p:cond delay="3000"/>
                            </p:stCondLst>
                            <p:childTnLst>
                              <p:par>
                                <p:cTn id="30" presetID="1" presetClass="exit" presetSubtype="0" fill="hold" nodeType="afterEffect">
                                  <p:stCondLst>
                                    <p:cond delay="2000"/>
                                  </p:stCondLst>
                                  <p:childTnLst>
                                    <p:set>
                                      <p:cBhvr>
                                        <p:cTn id="31" dur="1" fill="hold">
                                          <p:stCondLst>
                                            <p:cond delay="499"/>
                                          </p:stCondLst>
                                        </p:cTn>
                                        <p:tgtEl>
                                          <p:spTgt spid="297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499"/>
                                          </p:stCondLst>
                                        </p:cTn>
                                        <p:tgtEl>
                                          <p:spTgt spid="29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5" name="TextBox 5"/>
          <p:cNvSpPr txBox="1">
            <a:spLocks noChangeArrowheads="1"/>
          </p:cNvSpPr>
          <p:nvPr/>
        </p:nvSpPr>
        <p:spPr bwMode="auto">
          <a:xfrm>
            <a:off x="1066800" y="4038600"/>
            <a:ext cx="7543800" cy="366713"/>
          </a:xfrm>
          <a:prstGeom prst="rect">
            <a:avLst/>
          </a:prstGeom>
          <a:noFill/>
          <a:ln w="9525">
            <a:noFill/>
            <a:miter lim="800000"/>
            <a:headEnd/>
            <a:tailEnd/>
          </a:ln>
        </p:spPr>
        <p:txBody>
          <a:bodyPr>
            <a:prstTxWarp prst="textNoShape">
              <a:avLst/>
            </a:prstTxWarp>
            <a:spAutoFit/>
          </a:bodyPr>
          <a:lstStyle/>
          <a:p>
            <a:r>
              <a:rPr lang="en-AU" sz="1800" b="1">
                <a:latin typeface="Constantia" pitchFamily="-72" charset="0"/>
              </a:rPr>
              <a:t>Thank you, if you have any more questions please ask the teacher</a:t>
            </a:r>
            <a:endParaRPr lang="en-US" sz="1800" b="1">
              <a:latin typeface="Constantia" pitchFamily="-72" charset="0"/>
            </a:endParaRPr>
          </a:p>
        </p:txBody>
      </p:sp>
      <p:sp>
        <p:nvSpPr>
          <p:cNvPr id="103426" name="Rectangle 5"/>
          <p:cNvSpPr>
            <a:spLocks noGrp="1"/>
          </p:cNvSpPr>
          <p:nvPr>
            <p:ph type="title" idx="4294967295"/>
          </p:nvPr>
        </p:nvSpPr>
        <p:spPr>
          <a:xfrm>
            <a:off x="428625" y="1628775"/>
            <a:ext cx="8229600" cy="1143000"/>
          </a:xfrm>
        </p:spPr>
        <p:txBody>
          <a:bodyPr/>
          <a:lstStyle/>
          <a:p>
            <a:pPr eaLnBrk="1" hangingPunct="1"/>
            <a:r>
              <a:rPr lang="en-US" smtClean="0">
                <a:latin typeface="Calibri" pitchFamily="-72" charset="0"/>
              </a:rPr>
              <a:t>The End</a:t>
            </a:r>
          </a:p>
        </p:txBody>
      </p:sp>
      <p:pic>
        <p:nvPicPr>
          <p:cNvPr id="103427" name="Picture 12" descr="teacher.gif"/>
          <p:cNvPicPr>
            <a:picLocks noChangeAspect="1"/>
          </p:cNvPicPr>
          <p:nvPr/>
        </p:nvPicPr>
        <p:blipFill>
          <a:blip r:embed="rId3"/>
          <a:srcRect/>
          <a:stretch>
            <a:fillRect/>
          </a:stretch>
        </p:blipFill>
        <p:spPr bwMode="auto">
          <a:xfrm>
            <a:off x="4214813" y="1143000"/>
            <a:ext cx="1657350" cy="1819275"/>
          </a:xfrm>
          <a:prstGeom prst="rect">
            <a:avLst/>
          </a:prstGeom>
          <a:noFill/>
          <a:ln w="9525">
            <a:noFill/>
            <a:miter lim="800000"/>
            <a:headEnd/>
            <a:tailEnd/>
          </a:ln>
        </p:spPr>
      </p:pic>
      <p:pic>
        <p:nvPicPr>
          <p:cNvPr id="56325" name="Picture 5" descr="PIPClown2"/>
          <p:cNvPicPr>
            <a:picLocks noChangeAspect="1" noChangeArrowheads="1"/>
          </p:cNvPicPr>
          <p:nvPr/>
        </p:nvPicPr>
        <p:blipFill>
          <a:blip r:embed="rId4"/>
          <a:srcRect/>
          <a:stretch>
            <a:fillRect/>
          </a:stretch>
        </p:blipFill>
        <p:spPr bwMode="auto">
          <a:xfrm>
            <a:off x="152400" y="5943600"/>
            <a:ext cx="958850" cy="671513"/>
          </a:xfrm>
          <a:prstGeom prst="rect">
            <a:avLst/>
          </a:prstGeom>
          <a:noFill/>
          <a:ln w="9525">
            <a:noFill/>
            <a:miter lim="800000"/>
            <a:headEnd/>
            <a:tailEnd/>
          </a:ln>
        </p:spPr>
      </p:pic>
      <p:pic>
        <p:nvPicPr>
          <p:cNvPr id="103429" name="Picture 5"/>
          <p:cNvPicPr>
            <a:picLocks noChangeAspect="1" noChangeArrowheads="1"/>
          </p:cNvPicPr>
          <p:nvPr/>
        </p:nvPicPr>
        <p:blipFill>
          <a:blip r:embed="rId5"/>
          <a:srcRect/>
          <a:stretch>
            <a:fillRect/>
          </a:stretch>
        </p:blipFill>
        <p:spPr bwMode="auto">
          <a:xfrm>
            <a:off x="6934200" y="228600"/>
            <a:ext cx="1871663" cy="2384425"/>
          </a:xfrm>
          <a:prstGeom prst="rect">
            <a:avLst/>
          </a:prstGeom>
          <a:noFill/>
          <a:ln w="9525">
            <a:noFill/>
            <a:miter lim="800000"/>
            <a:headEnd/>
            <a:tailEnd/>
          </a:ln>
        </p:spPr>
      </p:pic>
      <p:pic>
        <p:nvPicPr>
          <p:cNvPr id="103430" name="Picture 6" descr="PJ-Faulks-012-Scroopy"/>
          <p:cNvPicPr>
            <a:picLocks noChangeAspect="1" noChangeArrowheads="1"/>
          </p:cNvPicPr>
          <p:nvPr/>
        </p:nvPicPr>
        <p:blipFill>
          <a:blip r:embed="rId6"/>
          <a:srcRect/>
          <a:stretch>
            <a:fillRect/>
          </a:stretch>
        </p:blipFill>
        <p:spPr bwMode="auto">
          <a:xfrm>
            <a:off x="7086600" y="4594225"/>
            <a:ext cx="1779588" cy="2263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slide(fromBottom)">
                                      <p:cBhvr>
                                        <p:cTn id="7" dur="500"/>
                                        <p:tgtEl>
                                          <p:spTgt spid="56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3" name="Rectangle 11"/>
          <p:cNvSpPr>
            <a:spLocks noGrp="1"/>
          </p:cNvSpPr>
          <p:nvPr>
            <p:ph type="title" idx="4294967295"/>
          </p:nvPr>
        </p:nvSpPr>
        <p:spPr/>
        <p:txBody>
          <a:bodyPr/>
          <a:lstStyle/>
          <a:p>
            <a:pPr eaLnBrk="1" hangingPunct="1"/>
            <a:r>
              <a:rPr lang="en-US" smtClean="0">
                <a:latin typeface="Calibri" pitchFamily="-72" charset="0"/>
              </a:rPr>
              <a:t>Template</a:t>
            </a:r>
          </a:p>
        </p:txBody>
      </p:sp>
      <p:pic>
        <p:nvPicPr>
          <p:cNvPr id="16396" name="Picture 12" descr="Corpus Logo new"/>
          <p:cNvPicPr>
            <a:picLocks noChangeAspect="1" noChangeArrowheads="1"/>
          </p:cNvPicPr>
          <p:nvPr/>
        </p:nvPicPr>
        <p:blipFill>
          <a:blip r:embed="rId3">
            <a:clrChange>
              <a:clrFrom>
                <a:srgbClr val="FDFDFD"/>
              </a:clrFrom>
              <a:clrTo>
                <a:srgbClr val="FDFDFD">
                  <a:alpha val="0"/>
                </a:srgbClr>
              </a:clrTo>
            </a:clrChange>
          </a:blip>
          <a:srcRect l="25000" r="25000" b="27003"/>
          <a:stretch>
            <a:fillRect/>
          </a:stretch>
        </p:blipFill>
        <p:spPr bwMode="auto">
          <a:xfrm>
            <a:off x="304800" y="5791200"/>
            <a:ext cx="762000" cy="823913"/>
          </a:xfrm>
          <a:prstGeom prst="rect">
            <a:avLst/>
          </a:prstGeom>
          <a:noFill/>
          <a:ln w="25400">
            <a:solidFill>
              <a:srgbClr val="08509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396"/>
                                        </p:tgtEl>
                                        <p:attrNameLst>
                                          <p:attrName>style.visibility</p:attrName>
                                        </p:attrNameLst>
                                      </p:cBhvr>
                                      <p:to>
                                        <p:strVal val="visible"/>
                                      </p:to>
                                    </p:set>
                                    <p:anim calcmode="lin" valueType="num">
                                      <p:cBhvr>
                                        <p:cTn id="7" dur="500" fill="hold"/>
                                        <p:tgtEl>
                                          <p:spTgt spid="16396"/>
                                        </p:tgtEl>
                                        <p:attrNameLst>
                                          <p:attrName>ppt_w</p:attrName>
                                        </p:attrNameLst>
                                      </p:cBhvr>
                                      <p:tavLst>
                                        <p:tav tm="0">
                                          <p:val>
                                            <p:fltVal val="0"/>
                                          </p:val>
                                        </p:tav>
                                        <p:tav tm="100000">
                                          <p:val>
                                            <p:strVal val="#ppt_w"/>
                                          </p:val>
                                        </p:tav>
                                      </p:tavLst>
                                    </p:anim>
                                    <p:anim calcmode="lin" valueType="num">
                                      <p:cBhvr>
                                        <p:cTn id="8" dur="500" fill="hold"/>
                                        <p:tgtEl>
                                          <p:spTgt spid="16396"/>
                                        </p:tgtEl>
                                        <p:attrNameLst>
                                          <p:attrName>ppt_h</p:attrName>
                                        </p:attrNameLst>
                                      </p:cBhvr>
                                      <p:tavLst>
                                        <p:tav tm="0">
                                          <p:val>
                                            <p:fltVal val="0"/>
                                          </p:val>
                                        </p:tav>
                                        <p:tav tm="100000">
                                          <p:val>
                                            <p:strVal val="#ppt_h"/>
                                          </p:val>
                                        </p:tav>
                                      </p:tavLst>
                                    </p:anim>
                                    <p:anim calcmode="lin" valueType="num">
                                      <p:cBhvr>
                                        <p:cTn id="9" dur="500" fill="hold"/>
                                        <p:tgtEl>
                                          <p:spTgt spid="16396"/>
                                        </p:tgtEl>
                                        <p:attrNameLst>
                                          <p:attrName>style.rotation</p:attrName>
                                        </p:attrNameLst>
                                      </p:cBhvr>
                                      <p:tavLst>
                                        <p:tav tm="0">
                                          <p:val>
                                            <p:fltVal val="360"/>
                                          </p:val>
                                        </p:tav>
                                        <p:tav tm="100000">
                                          <p:val>
                                            <p:fltVal val="0"/>
                                          </p:val>
                                        </p:tav>
                                      </p:tavLst>
                                    </p:anim>
                                    <p:animEffect transition="in" filter="fade">
                                      <p:cBhvr>
                                        <p:cTn id="10" dur="500"/>
                                        <p:tgtEl>
                                          <p:spTgt spid="16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1" name="TextBox 5"/>
          <p:cNvSpPr txBox="1">
            <a:spLocks noChangeArrowheads="1"/>
          </p:cNvSpPr>
          <p:nvPr/>
        </p:nvSpPr>
        <p:spPr bwMode="auto">
          <a:xfrm>
            <a:off x="990600" y="1371600"/>
            <a:ext cx="7924800" cy="4486275"/>
          </a:xfrm>
          <a:prstGeom prst="rect">
            <a:avLst/>
          </a:prstGeom>
          <a:noFill/>
          <a:ln w="9525">
            <a:noFill/>
            <a:miter lim="800000"/>
            <a:headEnd/>
            <a:tailEnd/>
          </a:ln>
        </p:spPr>
        <p:txBody>
          <a:bodyPr>
            <a:prstTxWarp prst="textNoShape">
              <a:avLst/>
            </a:prstTxWarp>
            <a:spAutoFit/>
          </a:bodyPr>
          <a:lstStyle/>
          <a:p>
            <a:r>
              <a:rPr lang="en-AU" sz="1800" b="1">
                <a:latin typeface="Constantia" pitchFamily="-72" charset="0"/>
              </a:rPr>
              <a:t>Using the </a:t>
            </a:r>
            <a:r>
              <a:rPr lang="en-AU" sz="1800" b="1">
                <a:solidFill>
                  <a:srgbClr val="FFC000"/>
                </a:solidFill>
                <a:latin typeface="Constantia" pitchFamily="-72" charset="0"/>
              </a:rPr>
              <a:t>Technology Process</a:t>
            </a:r>
          </a:p>
          <a:p>
            <a:r>
              <a:rPr lang="en-AU" sz="1800" b="1">
                <a:latin typeface="Constantia" pitchFamily="-72" charset="0"/>
              </a:rPr>
              <a:t>Students create a chart in </a:t>
            </a:r>
            <a:r>
              <a:rPr lang="en-AU" sz="1800" b="1">
                <a:solidFill>
                  <a:srgbClr val="FFC000"/>
                </a:solidFill>
                <a:latin typeface="Constantia" pitchFamily="-72" charset="0"/>
              </a:rPr>
              <a:t>Inspiration</a:t>
            </a:r>
            <a:r>
              <a:rPr lang="en-AU" sz="1800" b="1">
                <a:latin typeface="Constantia" pitchFamily="-72" charset="0"/>
              </a:rPr>
              <a:t> </a:t>
            </a:r>
          </a:p>
          <a:p>
            <a:r>
              <a:rPr lang="en-AU" sz="1800" b="1">
                <a:latin typeface="Constantia" pitchFamily="-72" charset="0"/>
              </a:rPr>
              <a:t>and a Poster  A1 size.</a:t>
            </a:r>
          </a:p>
          <a:p>
            <a:endParaRPr lang="en-AU" sz="1800" b="1">
              <a:latin typeface="Constantia" pitchFamily="-72" charset="0"/>
            </a:endParaRPr>
          </a:p>
          <a:p>
            <a:r>
              <a:rPr lang="en-AU" sz="1800" b="1">
                <a:solidFill>
                  <a:srgbClr val="FFF005"/>
                </a:solidFill>
                <a:latin typeface="Constantia" pitchFamily="-72" charset="0"/>
              </a:rPr>
              <a:t>Software includes Inspiration, In-Design, Photoshop, </a:t>
            </a:r>
          </a:p>
          <a:p>
            <a:r>
              <a:rPr lang="en-AU" sz="1800" b="1">
                <a:solidFill>
                  <a:srgbClr val="FFF005"/>
                </a:solidFill>
                <a:latin typeface="Constantia" pitchFamily="-72" charset="0"/>
              </a:rPr>
              <a:t>Word or Publisher</a:t>
            </a:r>
          </a:p>
          <a:p>
            <a:endParaRPr lang="en-AU" sz="1800" b="1">
              <a:latin typeface="Constantia" pitchFamily="-72" charset="0"/>
            </a:endParaRPr>
          </a:p>
          <a:p>
            <a:r>
              <a:rPr lang="en-AU" sz="1800" b="1">
                <a:solidFill>
                  <a:srgbClr val="FFF005"/>
                </a:solidFill>
                <a:latin typeface="Constantia" pitchFamily="-72" charset="0"/>
              </a:rPr>
              <a:t>Devise:		</a:t>
            </a:r>
            <a:r>
              <a:rPr lang="en-AU" sz="1800">
                <a:solidFill>
                  <a:srgbClr val="FFF005"/>
                </a:solidFill>
                <a:latin typeface="Constantia" pitchFamily="-72" charset="0"/>
              </a:rPr>
              <a:t>Sketch and plan your layout</a:t>
            </a:r>
            <a:endParaRPr lang="en-US" sz="1800" b="1">
              <a:solidFill>
                <a:srgbClr val="FFF005"/>
              </a:solidFill>
              <a:latin typeface="Constantia" pitchFamily="-72" charset="0"/>
            </a:endParaRPr>
          </a:p>
          <a:p>
            <a:r>
              <a:rPr lang="en-AU" sz="1800" b="1">
                <a:solidFill>
                  <a:srgbClr val="FFF005"/>
                </a:solidFill>
                <a:latin typeface="Constantia" pitchFamily="-72" charset="0"/>
              </a:rPr>
              <a:t>Investigate: 	</a:t>
            </a:r>
            <a:r>
              <a:rPr lang="en-AU" sz="1800">
                <a:solidFill>
                  <a:srgbClr val="FFF005"/>
                </a:solidFill>
                <a:latin typeface="Constantia" pitchFamily="-72" charset="0"/>
              </a:rPr>
              <a:t>Look up the technology Process	</a:t>
            </a:r>
          </a:p>
          <a:p>
            <a:r>
              <a:rPr lang="en-AU" sz="1800" b="1">
                <a:solidFill>
                  <a:srgbClr val="FFF005"/>
                </a:solidFill>
                <a:latin typeface="Constantia" pitchFamily="-72" charset="0"/>
              </a:rPr>
              <a:t>Produce:	</a:t>
            </a:r>
            <a:r>
              <a:rPr lang="en-AU" sz="1800">
                <a:solidFill>
                  <a:srgbClr val="FFF005"/>
                </a:solidFill>
                <a:latin typeface="Constantia" pitchFamily="-72" charset="0"/>
              </a:rPr>
              <a:t>Create an Inspiration chart and poster of the 				Technology</a:t>
            </a:r>
            <a:endParaRPr lang="en-US" sz="1800" b="1">
              <a:solidFill>
                <a:srgbClr val="FFF005"/>
              </a:solidFill>
              <a:latin typeface="Constantia" pitchFamily="-72" charset="0"/>
            </a:endParaRPr>
          </a:p>
          <a:p>
            <a:r>
              <a:rPr lang="en-AU" sz="1800" b="1">
                <a:solidFill>
                  <a:srgbClr val="FFF005"/>
                </a:solidFill>
                <a:latin typeface="Constantia" pitchFamily="-72" charset="0"/>
              </a:rPr>
              <a:t>Produce:	</a:t>
            </a:r>
            <a:r>
              <a:rPr lang="en-AU" sz="1800">
                <a:solidFill>
                  <a:srgbClr val="FFF005"/>
                </a:solidFill>
                <a:latin typeface="Constantia" pitchFamily="-72" charset="0"/>
              </a:rPr>
              <a:t>Using Inspiration create a diagram that covers 				the Technology Process for Multimedia</a:t>
            </a:r>
            <a:endParaRPr lang="en-US" sz="1800" b="1">
              <a:solidFill>
                <a:srgbClr val="FFF005"/>
              </a:solidFill>
              <a:latin typeface="Constantia" pitchFamily="-72" charset="0"/>
            </a:endParaRPr>
          </a:p>
          <a:p>
            <a:r>
              <a:rPr lang="en-AU" sz="1800" b="1">
                <a:solidFill>
                  <a:srgbClr val="FFF005"/>
                </a:solidFill>
                <a:latin typeface="Constantia" pitchFamily="-72" charset="0"/>
              </a:rPr>
              <a:t>Produce:</a:t>
            </a:r>
            <a:r>
              <a:rPr lang="en-AU" sz="1800">
                <a:solidFill>
                  <a:srgbClr val="FFF005"/>
                </a:solidFill>
                <a:latin typeface="Constantia" pitchFamily="-72" charset="0"/>
              </a:rPr>
              <a:t>	Using any suitable software create a poster in 				A1 size. </a:t>
            </a:r>
            <a:endParaRPr lang="en-US" sz="1800" b="1">
              <a:solidFill>
                <a:srgbClr val="FFF005"/>
              </a:solidFill>
              <a:latin typeface="Constantia" pitchFamily="-72" charset="0"/>
            </a:endParaRPr>
          </a:p>
          <a:p>
            <a:r>
              <a:rPr lang="en-AU" sz="1800" b="1">
                <a:solidFill>
                  <a:srgbClr val="FFF005"/>
                </a:solidFill>
                <a:latin typeface="Constantia" pitchFamily="-72" charset="0"/>
              </a:rPr>
              <a:t>Evaluate:	</a:t>
            </a:r>
            <a:r>
              <a:rPr lang="en-AU" sz="1800">
                <a:solidFill>
                  <a:srgbClr val="FFF005"/>
                </a:solidFill>
                <a:latin typeface="Constantia" pitchFamily="-72" charset="0"/>
              </a:rPr>
              <a:t>Evaluate your efforts</a:t>
            </a:r>
            <a:endParaRPr lang="en-US" sz="1800" b="1">
              <a:solidFill>
                <a:srgbClr val="FFF005"/>
              </a:solidFill>
              <a:latin typeface="Constantia" pitchFamily="-72" charset="0"/>
            </a:endParaRPr>
          </a:p>
        </p:txBody>
      </p:sp>
      <p:pic>
        <p:nvPicPr>
          <p:cNvPr id="10242" name="Picture 4" descr="tech process chart.jpg"/>
          <p:cNvPicPr>
            <a:picLocks noChangeAspect="1"/>
          </p:cNvPicPr>
          <p:nvPr/>
        </p:nvPicPr>
        <p:blipFill>
          <a:blip r:embed="rId3"/>
          <a:srcRect/>
          <a:stretch>
            <a:fillRect/>
          </a:stretch>
        </p:blipFill>
        <p:spPr bwMode="auto">
          <a:xfrm>
            <a:off x="4762500" y="482600"/>
            <a:ext cx="3132138" cy="635000"/>
          </a:xfrm>
          <a:prstGeom prst="rect">
            <a:avLst/>
          </a:prstGeom>
          <a:noFill/>
          <a:ln w="9525">
            <a:noFill/>
            <a:miter lim="800000"/>
            <a:headEnd/>
            <a:tailEnd/>
          </a:ln>
        </p:spPr>
      </p:pic>
      <p:sp>
        <p:nvSpPr>
          <p:cNvPr id="8198" name="Rectangle 6"/>
          <p:cNvSpPr>
            <a:spLocks noGrp="1"/>
          </p:cNvSpPr>
          <p:nvPr>
            <p:ph type="title" idx="4294967295"/>
          </p:nvPr>
        </p:nvSpPr>
        <p:spPr>
          <a:xfrm>
            <a:off x="381000" y="0"/>
            <a:ext cx="8229600" cy="1143000"/>
          </a:xfrm>
        </p:spPr>
        <p:txBody>
          <a:bodyPr/>
          <a:lstStyle/>
          <a:p>
            <a:pPr eaLnBrk="1" hangingPunct="1">
              <a:defRPr/>
            </a:pPr>
            <a:r>
              <a:rPr lang="en-US" smtClean="0">
                <a:effectLst>
                  <a:outerShdw blurRad="38100" dist="38100" dir="2700000" algn="tl">
                    <a:srgbClr val="FFFFFF"/>
                  </a:outerShdw>
                </a:effectLst>
                <a:latin typeface="Calibri" pitchFamily="34" charset="0"/>
                <a:ea typeface="+mj-ea"/>
                <a:cs typeface="+mj-cs"/>
              </a:rPr>
              <a:t>Inspiration</a:t>
            </a:r>
            <a:endParaRPr lang="en-US" smtClean="0">
              <a:latin typeface="Calibri" pitchFamily="34" charset="0"/>
              <a:ea typeface="+mj-ea"/>
              <a:cs typeface="+mj-cs"/>
            </a:endParaRPr>
          </a:p>
        </p:txBody>
      </p:sp>
      <p:pic>
        <p:nvPicPr>
          <p:cNvPr id="8" name="Picture 4"/>
          <p:cNvPicPr>
            <a:picLocks noChangeAspect="1" noChangeArrowheads="1"/>
          </p:cNvPicPr>
          <p:nvPr/>
        </p:nvPicPr>
        <p:blipFill>
          <a:blip r:embed="rId4"/>
          <a:srcRect/>
          <a:stretch>
            <a:fillRect/>
          </a:stretch>
        </p:blipFill>
        <p:spPr bwMode="auto">
          <a:xfrm>
            <a:off x="7102475" y="7313613"/>
            <a:ext cx="1614488" cy="534987"/>
          </a:xfrm>
          <a:prstGeom prst="rect">
            <a:avLst/>
          </a:prstGeom>
          <a:noFill/>
          <a:ln w="9525">
            <a:noFill/>
            <a:miter lim="800000"/>
            <a:headEnd/>
            <a:tailEnd/>
          </a:ln>
        </p:spPr>
      </p:pic>
      <p:sp>
        <p:nvSpPr>
          <p:cNvPr id="7" name="Action Button: Custom 6">
            <a:hlinkClick r:id="" action="ppaction://noaction" highlightClick="1"/>
          </p:cNvPr>
          <p:cNvSpPr/>
          <p:nvPr/>
        </p:nvSpPr>
        <p:spPr>
          <a:xfrm>
            <a:off x="6892925" y="7037388"/>
            <a:ext cx="2116138" cy="35242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Inspiration</a:t>
            </a:r>
            <a:endParaRPr lang="en-AU" sz="1800" dirty="0"/>
          </a:p>
        </p:txBody>
      </p:sp>
      <p:pic>
        <p:nvPicPr>
          <p:cNvPr id="10247" name="Picture 7" descr="PIPClown2"/>
          <p:cNvPicPr>
            <a:picLocks noChangeAspect="1" noChangeArrowheads="1"/>
          </p:cNvPicPr>
          <p:nvPr/>
        </p:nvPicPr>
        <p:blipFill>
          <a:blip r:embed="rId5"/>
          <a:srcRect/>
          <a:stretch>
            <a:fillRect/>
          </a:stretch>
        </p:blipFill>
        <p:spPr bwMode="auto">
          <a:xfrm>
            <a:off x="152400" y="5943600"/>
            <a:ext cx="958850" cy="671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4.44444E-6 -1.85185E-6 L 0.0007 -0.12129 " pathEditMode="relative" rAng="0" ptsTypes="AA">
                                      <p:cBhvr>
                                        <p:cTn id="6" dur="2000" fill="hold"/>
                                        <p:tgtEl>
                                          <p:spTgt spid="7"/>
                                        </p:tgtEl>
                                        <p:attrNameLst>
                                          <p:attrName>ppt_x</p:attrName>
                                          <p:attrName>ppt_y</p:attrName>
                                        </p:attrNameLst>
                                      </p:cBhvr>
                                      <p:rCtr x="35" y="-6065"/>
                                    </p:animMotion>
                                  </p:childTnLst>
                                </p:cTn>
                              </p:par>
                              <p:par>
                                <p:cTn id="7" presetID="0" presetClass="path" presetSubtype="0" accel="50000" decel="50000" fill="hold" nodeType="withEffect">
                                  <p:stCondLst>
                                    <p:cond delay="0"/>
                                  </p:stCondLst>
                                  <p:childTnLst>
                                    <p:animMotion origin="layout" path="M 7.77778E-6 -4.44444E-6 L 7.77778E-6 -0.12593 " pathEditMode="relative" ptsTypes="AA">
                                      <p:cBhvr>
                                        <p:cTn id="8" dur="2000" fill="hold"/>
                                        <p:tgtEl>
                                          <p:spTgt spid="8"/>
                                        </p:tgtEl>
                                        <p:attrNameLst>
                                          <p:attrName>ppt_x,ppt_y</p:attrName>
                                        </p:attrNameLst>
                                      </p:cBhvr>
                                    </p:animMotion>
                                  </p:childTnLst>
                                </p:cTn>
                              </p:par>
                            </p:childTnLst>
                          </p:cTn>
                        </p:par>
                        <p:par>
                          <p:cTn id="9" fill="hold">
                            <p:stCondLst>
                              <p:cond delay="2000"/>
                            </p:stCondLst>
                            <p:childTnLst>
                              <p:par>
                                <p:cTn id="10" presetID="2" presetClass="exit" presetSubtype="4" fill="hold" nodeType="afterEffect">
                                  <p:stCondLst>
                                    <p:cond delay="0"/>
                                  </p:stCondLst>
                                  <p:childTnLst>
                                    <p:anim calcmode="lin" valueType="num">
                                      <p:cBhvr additive="base">
                                        <p:cTn id="11" dur="500"/>
                                        <p:tgtEl>
                                          <p:spTgt spid="8"/>
                                        </p:tgtEl>
                                        <p:attrNameLst>
                                          <p:attrName>ppt_x</p:attrName>
                                        </p:attrNameLst>
                                      </p:cBhvr>
                                      <p:tavLst>
                                        <p:tav tm="0">
                                          <p:val>
                                            <p:strVal val="ppt_x"/>
                                          </p:val>
                                        </p:tav>
                                        <p:tav tm="100000">
                                          <p:val>
                                            <p:strVal val="ppt_x"/>
                                          </p:val>
                                        </p:tav>
                                      </p:tavLst>
                                    </p:anim>
                                    <p:anim calcmode="lin" valueType="num">
                                      <p:cBhvr additive="base">
                                        <p:cTn id="12" dur="500"/>
                                        <p:tgtEl>
                                          <p:spTgt spid="8"/>
                                        </p:tgtEl>
                                        <p:attrNameLst>
                                          <p:attrName>ppt_y</p:attrName>
                                        </p:attrNameLst>
                                      </p:cBhvr>
                                      <p:tavLst>
                                        <p:tav tm="0">
                                          <p:val>
                                            <p:strVal val="ppt_y"/>
                                          </p:val>
                                        </p:tav>
                                        <p:tav tm="100000">
                                          <p:val>
                                            <p:strVal val="1+ppt_h/2"/>
                                          </p:val>
                                        </p:tav>
                                      </p:tavLst>
                                    </p:anim>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0247"/>
                                        </p:tgtEl>
                                        <p:attrNameLst>
                                          <p:attrName>style.visibility</p:attrName>
                                        </p:attrNameLst>
                                      </p:cBhvr>
                                      <p:to>
                                        <p:strVal val="visible"/>
                                      </p:to>
                                    </p:set>
                                    <p:animEffect transition="in" filter="slide(fromBottom)">
                                      <p:cBhvr>
                                        <p:cTn id="18"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9" name="TextBox 5"/>
          <p:cNvSpPr txBox="1">
            <a:spLocks noChangeArrowheads="1"/>
          </p:cNvSpPr>
          <p:nvPr/>
        </p:nvSpPr>
        <p:spPr bwMode="auto">
          <a:xfrm>
            <a:off x="990600" y="1371600"/>
            <a:ext cx="7924800" cy="366713"/>
          </a:xfrm>
          <a:prstGeom prst="rect">
            <a:avLst/>
          </a:prstGeom>
          <a:noFill/>
          <a:ln w="9525">
            <a:noFill/>
            <a:miter lim="800000"/>
            <a:headEnd/>
            <a:tailEnd/>
          </a:ln>
        </p:spPr>
        <p:txBody>
          <a:bodyPr>
            <a:prstTxWarp prst="textNoShape">
              <a:avLst/>
            </a:prstTxWarp>
            <a:spAutoFit/>
          </a:bodyPr>
          <a:lstStyle/>
          <a:p>
            <a:endParaRPr lang="en-US" sz="1800" b="1">
              <a:solidFill>
                <a:srgbClr val="FFF005"/>
              </a:solidFill>
              <a:latin typeface="Constantia" pitchFamily="-72" charset="0"/>
            </a:endParaRPr>
          </a:p>
        </p:txBody>
      </p:sp>
      <p:pic>
        <p:nvPicPr>
          <p:cNvPr id="12290" name="Picture 4" descr="tech process chart.jpg"/>
          <p:cNvPicPr>
            <a:picLocks noChangeAspect="1"/>
          </p:cNvPicPr>
          <p:nvPr/>
        </p:nvPicPr>
        <p:blipFill>
          <a:blip r:embed="rId3"/>
          <a:srcRect/>
          <a:stretch>
            <a:fillRect/>
          </a:stretch>
        </p:blipFill>
        <p:spPr bwMode="auto">
          <a:xfrm>
            <a:off x="4762500" y="482600"/>
            <a:ext cx="3132138" cy="635000"/>
          </a:xfrm>
          <a:prstGeom prst="rect">
            <a:avLst/>
          </a:prstGeom>
          <a:noFill/>
          <a:ln w="9525">
            <a:noFill/>
            <a:miter lim="800000"/>
            <a:headEnd/>
            <a:tailEnd/>
          </a:ln>
        </p:spPr>
      </p:pic>
      <p:sp>
        <p:nvSpPr>
          <p:cNvPr id="8198" name="Rectangle 6"/>
          <p:cNvSpPr>
            <a:spLocks noGrp="1"/>
          </p:cNvSpPr>
          <p:nvPr>
            <p:ph type="title" idx="4294967295"/>
          </p:nvPr>
        </p:nvSpPr>
        <p:spPr>
          <a:xfrm>
            <a:off x="381000" y="0"/>
            <a:ext cx="8229600" cy="1143000"/>
          </a:xfrm>
        </p:spPr>
        <p:txBody>
          <a:bodyPr/>
          <a:lstStyle/>
          <a:p>
            <a:pPr eaLnBrk="1" hangingPunct="1">
              <a:defRPr/>
            </a:pPr>
            <a:r>
              <a:rPr lang="en-US" smtClean="0">
                <a:effectLst>
                  <a:outerShdw blurRad="38100" dist="38100" dir="2700000" algn="tl">
                    <a:srgbClr val="FFFFFF"/>
                  </a:outerShdw>
                </a:effectLst>
                <a:latin typeface="Calibri" pitchFamily="34" charset="0"/>
                <a:ea typeface="+mj-ea"/>
                <a:cs typeface="+mj-cs"/>
              </a:rPr>
              <a:t>Inspiration</a:t>
            </a:r>
            <a:endParaRPr lang="en-US" smtClean="0">
              <a:latin typeface="Calibri" pitchFamily="34" charset="0"/>
              <a:ea typeface="+mj-ea"/>
              <a:cs typeface="+mj-cs"/>
            </a:endParaRPr>
          </a:p>
        </p:txBody>
      </p:sp>
      <p:pic>
        <p:nvPicPr>
          <p:cNvPr id="8" name="Picture 4"/>
          <p:cNvPicPr>
            <a:picLocks noChangeAspect="1" noChangeArrowheads="1"/>
          </p:cNvPicPr>
          <p:nvPr/>
        </p:nvPicPr>
        <p:blipFill>
          <a:blip r:embed="rId4"/>
          <a:srcRect/>
          <a:stretch>
            <a:fillRect/>
          </a:stretch>
        </p:blipFill>
        <p:spPr bwMode="auto">
          <a:xfrm>
            <a:off x="7102475" y="7313613"/>
            <a:ext cx="1614488" cy="534987"/>
          </a:xfrm>
          <a:prstGeom prst="rect">
            <a:avLst/>
          </a:prstGeom>
          <a:noFill/>
          <a:ln w="9525">
            <a:noFill/>
            <a:miter lim="800000"/>
            <a:headEnd/>
            <a:tailEnd/>
          </a:ln>
        </p:spPr>
      </p:pic>
      <p:sp>
        <p:nvSpPr>
          <p:cNvPr id="7" name="Action Button: Custom 6">
            <a:hlinkClick r:id="" action="ppaction://noaction" highlightClick="1"/>
          </p:cNvPr>
          <p:cNvSpPr/>
          <p:nvPr/>
        </p:nvSpPr>
        <p:spPr>
          <a:xfrm>
            <a:off x="6892925" y="7037388"/>
            <a:ext cx="2116138" cy="35242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Inspiration</a:t>
            </a:r>
            <a:endParaRPr lang="en-AU" sz="1800" dirty="0"/>
          </a:p>
        </p:txBody>
      </p:sp>
      <p:pic>
        <p:nvPicPr>
          <p:cNvPr id="10247" name="Picture 7" descr="PIPClown2"/>
          <p:cNvPicPr>
            <a:picLocks noChangeAspect="1" noChangeArrowheads="1"/>
          </p:cNvPicPr>
          <p:nvPr/>
        </p:nvPicPr>
        <p:blipFill>
          <a:blip r:embed="rId5"/>
          <a:srcRect/>
          <a:stretch>
            <a:fillRect/>
          </a:stretch>
        </p:blipFill>
        <p:spPr bwMode="auto">
          <a:xfrm>
            <a:off x="152400" y="5943600"/>
            <a:ext cx="958850" cy="671513"/>
          </a:xfrm>
          <a:prstGeom prst="rect">
            <a:avLst/>
          </a:prstGeom>
          <a:noFill/>
          <a:ln w="9525">
            <a:noFill/>
            <a:miter lim="800000"/>
            <a:headEnd/>
            <a:tailEnd/>
          </a:ln>
        </p:spPr>
      </p:pic>
      <p:pic>
        <p:nvPicPr>
          <p:cNvPr id="12295" name="Picture 8" descr="Screen shot 2017-10-27 at 1"/>
          <p:cNvPicPr>
            <a:picLocks noChangeAspect="1" noChangeArrowheads="1"/>
          </p:cNvPicPr>
          <p:nvPr/>
        </p:nvPicPr>
        <p:blipFill>
          <a:blip r:embed="rId6"/>
          <a:srcRect/>
          <a:stretch>
            <a:fillRect/>
          </a:stretch>
        </p:blipFill>
        <p:spPr bwMode="auto">
          <a:xfrm>
            <a:off x="3124200" y="1676400"/>
            <a:ext cx="5791200" cy="4648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4.44444E-6 -1.85185E-6 L 0.0007 -0.12129 " pathEditMode="relative" rAng="0" ptsTypes="AA">
                                      <p:cBhvr>
                                        <p:cTn id="6" dur="2000" fill="hold"/>
                                        <p:tgtEl>
                                          <p:spTgt spid="7"/>
                                        </p:tgtEl>
                                        <p:attrNameLst>
                                          <p:attrName>ppt_x</p:attrName>
                                          <p:attrName>ppt_y</p:attrName>
                                        </p:attrNameLst>
                                      </p:cBhvr>
                                      <p:rCtr x="35" y="-6065"/>
                                    </p:animMotion>
                                  </p:childTnLst>
                                </p:cTn>
                              </p:par>
                              <p:par>
                                <p:cTn id="7" presetID="0" presetClass="path" presetSubtype="0" accel="50000" decel="50000" fill="hold" nodeType="withEffect">
                                  <p:stCondLst>
                                    <p:cond delay="0"/>
                                  </p:stCondLst>
                                  <p:childTnLst>
                                    <p:animMotion origin="layout" path="M 7.77778E-6 -4.44444E-6 L 7.77778E-6 -0.12593 " pathEditMode="relative" ptsTypes="AA">
                                      <p:cBhvr>
                                        <p:cTn id="8" dur="2000" fill="hold"/>
                                        <p:tgtEl>
                                          <p:spTgt spid="8"/>
                                        </p:tgtEl>
                                        <p:attrNameLst>
                                          <p:attrName>ppt_x,ppt_y</p:attrName>
                                        </p:attrNameLst>
                                      </p:cBhvr>
                                    </p:animMotion>
                                  </p:childTnLst>
                                </p:cTn>
                              </p:par>
                            </p:childTnLst>
                          </p:cTn>
                        </p:par>
                        <p:par>
                          <p:cTn id="9" fill="hold">
                            <p:stCondLst>
                              <p:cond delay="2000"/>
                            </p:stCondLst>
                            <p:childTnLst>
                              <p:par>
                                <p:cTn id="10" presetID="2" presetClass="exit" presetSubtype="4" fill="hold" nodeType="afterEffect">
                                  <p:stCondLst>
                                    <p:cond delay="0"/>
                                  </p:stCondLst>
                                  <p:childTnLst>
                                    <p:anim calcmode="lin" valueType="num">
                                      <p:cBhvr additive="base">
                                        <p:cTn id="11" dur="500"/>
                                        <p:tgtEl>
                                          <p:spTgt spid="8"/>
                                        </p:tgtEl>
                                        <p:attrNameLst>
                                          <p:attrName>ppt_x</p:attrName>
                                        </p:attrNameLst>
                                      </p:cBhvr>
                                      <p:tavLst>
                                        <p:tav tm="0">
                                          <p:val>
                                            <p:strVal val="ppt_x"/>
                                          </p:val>
                                        </p:tav>
                                        <p:tav tm="100000">
                                          <p:val>
                                            <p:strVal val="ppt_x"/>
                                          </p:val>
                                        </p:tav>
                                      </p:tavLst>
                                    </p:anim>
                                    <p:anim calcmode="lin" valueType="num">
                                      <p:cBhvr additive="base">
                                        <p:cTn id="12" dur="500"/>
                                        <p:tgtEl>
                                          <p:spTgt spid="8"/>
                                        </p:tgtEl>
                                        <p:attrNameLst>
                                          <p:attrName>ppt_y</p:attrName>
                                        </p:attrNameLst>
                                      </p:cBhvr>
                                      <p:tavLst>
                                        <p:tav tm="0">
                                          <p:val>
                                            <p:strVal val="ppt_y"/>
                                          </p:val>
                                        </p:tav>
                                        <p:tav tm="100000">
                                          <p:val>
                                            <p:strVal val="1+ppt_h/2"/>
                                          </p:val>
                                        </p:tav>
                                      </p:tavLst>
                                    </p:anim>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0247"/>
                                        </p:tgtEl>
                                        <p:attrNameLst>
                                          <p:attrName>style.visibility</p:attrName>
                                        </p:attrNameLst>
                                      </p:cBhvr>
                                      <p:to>
                                        <p:strVal val="visible"/>
                                      </p:to>
                                    </p:set>
                                    <p:animEffect transition="in" filter="slide(fromBottom)">
                                      <p:cBhvr>
                                        <p:cTn id="18"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125" name="Rectangle 5"/>
          <p:cNvSpPr>
            <a:spLocks noGrp="1"/>
          </p:cNvSpPr>
          <p:nvPr>
            <p:ph type="title" idx="4294967295"/>
          </p:nvPr>
        </p:nvSpPr>
        <p:spPr>
          <a:xfrm>
            <a:off x="381000" y="0"/>
            <a:ext cx="8229600" cy="1143000"/>
          </a:xfrm>
        </p:spPr>
        <p:txBody>
          <a:bodyPr/>
          <a:lstStyle/>
          <a:p>
            <a:pPr eaLnBrk="1" hangingPunct="1"/>
            <a:r>
              <a:rPr lang="en-US" smtClean="0">
                <a:latin typeface="Calibri" pitchFamily="-72" charset="0"/>
              </a:rPr>
              <a:t>Image Manipulation</a:t>
            </a:r>
          </a:p>
        </p:txBody>
      </p:sp>
      <p:sp>
        <p:nvSpPr>
          <p:cNvPr id="46086" name="Text Box 6"/>
          <p:cNvSpPr txBox="1">
            <a:spLocks noChangeArrowheads="1"/>
          </p:cNvSpPr>
          <p:nvPr/>
        </p:nvSpPr>
        <p:spPr bwMode="auto">
          <a:xfrm>
            <a:off x="304800" y="2438400"/>
            <a:ext cx="5334000" cy="915988"/>
          </a:xfrm>
          <a:prstGeom prst="rect">
            <a:avLst/>
          </a:prstGeom>
          <a:noFill/>
          <a:ln w="9525">
            <a:noFill/>
            <a:miter lim="800000"/>
            <a:headEnd/>
            <a:tailEnd/>
          </a:ln>
          <a:effectLst>
            <a:outerShdw dist="29119" dir="1756578" algn="ctr" rotWithShape="0">
              <a:schemeClr val="bg2"/>
            </a:outerShdw>
          </a:effectLst>
        </p:spPr>
        <p:txBody>
          <a:bodyPr>
            <a:spAutoFit/>
          </a:bodyPr>
          <a:lstStyle/>
          <a:p>
            <a:pPr>
              <a:defRPr/>
            </a:pPr>
            <a:r>
              <a:rPr lang="en-US" sz="1800">
                <a:latin typeface="Arial" charset="0"/>
                <a:ea typeface="+mn-ea"/>
                <a:cs typeface="+mn-cs"/>
              </a:rPr>
              <a:t>This task includes creating vector graphics from bitmap images and transforming images for post production work.</a:t>
            </a:r>
          </a:p>
        </p:txBody>
      </p:sp>
      <p:pic>
        <p:nvPicPr>
          <p:cNvPr id="46127" name="Picture 7" descr="image001"/>
          <p:cNvPicPr>
            <a:picLocks noChangeAspect="1" noChangeArrowheads="1"/>
          </p:cNvPicPr>
          <p:nvPr/>
        </p:nvPicPr>
        <p:blipFill>
          <a:blip r:embed="rId4"/>
          <a:srcRect/>
          <a:stretch>
            <a:fillRect/>
          </a:stretch>
        </p:blipFill>
        <p:spPr bwMode="auto">
          <a:xfrm flipH="1">
            <a:off x="7467600" y="1371600"/>
            <a:ext cx="846138" cy="4394200"/>
          </a:xfrm>
          <a:prstGeom prst="rect">
            <a:avLst/>
          </a:prstGeom>
          <a:noFill/>
          <a:ln w="9525">
            <a:noFill/>
            <a:miter lim="800000"/>
            <a:headEnd/>
            <a:tailEnd/>
          </a:ln>
        </p:spPr>
      </p:pic>
      <p:pic>
        <p:nvPicPr>
          <p:cNvPr id="46128" name="Picture 9" descr="Image man1"/>
          <p:cNvPicPr>
            <a:picLocks noChangeAspect="1" noChangeArrowheads="1"/>
          </p:cNvPicPr>
          <p:nvPr/>
        </p:nvPicPr>
        <p:blipFill>
          <a:blip r:embed="rId5"/>
          <a:srcRect/>
          <a:stretch>
            <a:fillRect/>
          </a:stretch>
        </p:blipFill>
        <p:spPr bwMode="auto">
          <a:xfrm>
            <a:off x="5562600" y="2514600"/>
            <a:ext cx="1322388" cy="1974850"/>
          </a:xfrm>
          <a:prstGeom prst="rect">
            <a:avLst/>
          </a:prstGeom>
          <a:noFill/>
          <a:ln w="9525">
            <a:noFill/>
            <a:miter lim="800000"/>
            <a:headEnd/>
            <a:tailEnd/>
          </a:ln>
        </p:spPr>
      </p:pic>
      <p:pic>
        <p:nvPicPr>
          <p:cNvPr id="46129" name="Picture 10" descr="Image man2"/>
          <p:cNvPicPr>
            <a:picLocks noChangeAspect="1" noChangeArrowheads="1"/>
          </p:cNvPicPr>
          <p:nvPr/>
        </p:nvPicPr>
        <p:blipFill>
          <a:blip r:embed="rId6"/>
          <a:srcRect/>
          <a:stretch>
            <a:fillRect/>
          </a:stretch>
        </p:blipFill>
        <p:spPr bwMode="auto">
          <a:xfrm>
            <a:off x="6781800" y="228600"/>
            <a:ext cx="1473200" cy="1028700"/>
          </a:xfrm>
          <a:prstGeom prst="rect">
            <a:avLst/>
          </a:prstGeom>
          <a:noFill/>
          <a:ln w="9525">
            <a:noFill/>
            <a:miter lim="800000"/>
            <a:headEnd/>
            <a:tailEnd/>
          </a:ln>
        </p:spPr>
      </p:pic>
      <p:pic>
        <p:nvPicPr>
          <p:cNvPr id="46130" name="Picture 13" descr="Shark and boat"/>
          <p:cNvPicPr>
            <a:picLocks noChangeAspect="1" noChangeArrowheads="1"/>
          </p:cNvPicPr>
          <p:nvPr/>
        </p:nvPicPr>
        <p:blipFill>
          <a:blip r:embed="rId7"/>
          <a:srcRect/>
          <a:stretch>
            <a:fillRect/>
          </a:stretch>
        </p:blipFill>
        <p:spPr bwMode="auto">
          <a:xfrm>
            <a:off x="4876800" y="5105400"/>
            <a:ext cx="2459038" cy="1585913"/>
          </a:xfrm>
          <a:prstGeom prst="rect">
            <a:avLst/>
          </a:prstGeom>
          <a:noFill/>
          <a:ln w="9525">
            <a:noFill/>
            <a:miter lim="800000"/>
            <a:headEnd/>
            <a:tailEnd/>
          </a:ln>
        </p:spPr>
      </p:pic>
      <p:graphicFrame>
        <p:nvGraphicFramePr>
          <p:cNvPr id="46120" name="Object 40"/>
          <p:cNvGraphicFramePr>
            <a:graphicFrameLocks noChangeAspect="1"/>
          </p:cNvGraphicFramePr>
          <p:nvPr/>
        </p:nvGraphicFramePr>
        <p:xfrm>
          <a:off x="3200400" y="3733800"/>
          <a:ext cx="838200" cy="1258888"/>
        </p:xfrm>
        <a:graphic>
          <a:graphicData uri="http://schemas.openxmlformats.org/presentationml/2006/ole">
            <p:oleObj spid="_x0000_s46120" name="Document" r:id="rId8" imgW="841248" imgH="1261872" progId="Word.Document.8">
              <p:embed/>
            </p:oleObj>
          </a:graphicData>
        </a:graphic>
      </p:graphicFrame>
      <p:graphicFrame>
        <p:nvGraphicFramePr>
          <p:cNvPr id="46121" name="Object 41"/>
          <p:cNvGraphicFramePr>
            <a:graphicFrameLocks noChangeAspect="1"/>
          </p:cNvGraphicFramePr>
          <p:nvPr/>
        </p:nvGraphicFramePr>
        <p:xfrm>
          <a:off x="3886200" y="4648200"/>
          <a:ext cx="838200" cy="1258888"/>
        </p:xfrm>
        <a:graphic>
          <a:graphicData uri="http://schemas.openxmlformats.org/presentationml/2006/ole">
            <p:oleObj spid="_x0000_s46121" name="Document" r:id="rId9" imgW="841248" imgH="1261872" progId="Word.Document.8">
              <p:embed/>
            </p:oleObj>
          </a:graphicData>
        </a:graphic>
      </p:graphicFrame>
      <p:graphicFrame>
        <p:nvGraphicFramePr>
          <p:cNvPr id="46122" name="Object 42"/>
          <p:cNvGraphicFramePr>
            <a:graphicFrameLocks noChangeAspect="1"/>
          </p:cNvGraphicFramePr>
          <p:nvPr/>
        </p:nvGraphicFramePr>
        <p:xfrm>
          <a:off x="304800" y="3352800"/>
          <a:ext cx="2478088" cy="2084388"/>
        </p:xfrm>
        <a:graphic>
          <a:graphicData uri="http://schemas.openxmlformats.org/presentationml/2006/ole">
            <p:oleObj spid="_x0000_s46122" name="Document" r:id="rId10" imgW="2481072" imgH="2087880" progId="Word.Document.8">
              <p:embed/>
            </p:oleObj>
          </a:graphicData>
        </a:graphic>
      </p:graphicFrame>
      <p:graphicFrame>
        <p:nvGraphicFramePr>
          <p:cNvPr id="46123" name="Object 43"/>
          <p:cNvGraphicFramePr>
            <a:graphicFrameLocks noChangeAspect="1"/>
          </p:cNvGraphicFramePr>
          <p:nvPr/>
        </p:nvGraphicFramePr>
        <p:xfrm>
          <a:off x="2057400" y="5029200"/>
          <a:ext cx="1752600" cy="1474788"/>
        </p:xfrm>
        <a:graphic>
          <a:graphicData uri="http://schemas.openxmlformats.org/presentationml/2006/ole">
            <p:oleObj spid="_x0000_s46123" name="Document" r:id="rId11" imgW="1755648" imgH="1478280" progId="Word.Document.8">
              <p:embed/>
            </p:oleObj>
          </a:graphicData>
        </a:graphic>
      </p:graphicFrame>
      <p:sp>
        <p:nvSpPr>
          <p:cNvPr id="46131" name="Text Box 17"/>
          <p:cNvSpPr txBox="1">
            <a:spLocks noChangeArrowheads="1"/>
          </p:cNvSpPr>
          <p:nvPr/>
        </p:nvSpPr>
        <p:spPr bwMode="auto">
          <a:xfrm>
            <a:off x="304800" y="1295400"/>
            <a:ext cx="7010400" cy="1190625"/>
          </a:xfrm>
          <a:prstGeom prst="rect">
            <a:avLst/>
          </a:prstGeom>
          <a:noFill/>
          <a:ln w="9525">
            <a:noFill/>
            <a:miter lim="800000"/>
            <a:headEnd/>
            <a:tailEnd/>
          </a:ln>
        </p:spPr>
        <p:txBody>
          <a:bodyPr>
            <a:prstTxWarp prst="textNoShape">
              <a:avLst/>
            </a:prstTxWarp>
            <a:spAutoFit/>
          </a:bodyPr>
          <a:lstStyle/>
          <a:p>
            <a:r>
              <a:rPr lang="en-US" sz="1800">
                <a:solidFill>
                  <a:srgbClr val="FFF005"/>
                </a:solidFill>
              </a:rPr>
              <a:t>Students work on modifying and manipulating images to suit the desired result. using filters and effects. Students learn about image types and formats and work with a variety of software packages</a:t>
            </a:r>
          </a:p>
          <a:p>
            <a:r>
              <a:rPr lang="en-AU" sz="1800" b="1">
                <a:solidFill>
                  <a:srgbClr val="FFF005"/>
                </a:solidFill>
                <a:latin typeface="Constantia" pitchFamily="-72" charset="0"/>
              </a:rPr>
              <a:t>Software includes Photoshop, Illustrator, Paint or Draw</a:t>
            </a:r>
            <a:endParaRPr lang="en-US" sz="1800" b="1">
              <a:solidFill>
                <a:srgbClr val="FFF005"/>
              </a:solidFill>
              <a:latin typeface="Constantia" pitchFamily="-72" charset="0"/>
            </a:endParaRPr>
          </a:p>
        </p:txBody>
      </p:sp>
      <p:pic>
        <p:nvPicPr>
          <p:cNvPr id="21" name="Picture 4"/>
          <p:cNvPicPr>
            <a:picLocks noChangeAspect="1" noChangeArrowheads="1"/>
          </p:cNvPicPr>
          <p:nvPr/>
        </p:nvPicPr>
        <p:blipFill>
          <a:blip r:embed="rId12"/>
          <a:srcRect/>
          <a:stretch>
            <a:fillRect/>
          </a:stretch>
        </p:blipFill>
        <p:spPr bwMode="auto">
          <a:xfrm>
            <a:off x="7102475" y="7313613"/>
            <a:ext cx="1614488" cy="534987"/>
          </a:xfrm>
          <a:prstGeom prst="rect">
            <a:avLst/>
          </a:prstGeom>
          <a:noFill/>
          <a:ln w="9525">
            <a:noFill/>
            <a:miter lim="800000"/>
            <a:headEnd/>
            <a:tailEnd/>
          </a:ln>
        </p:spPr>
      </p:pic>
      <p:sp>
        <p:nvSpPr>
          <p:cNvPr id="22" name="Action Button: Custom 21">
            <a:hlinkClick r:id="" action="ppaction://noaction" highlightClick="1"/>
          </p:cNvPr>
          <p:cNvSpPr/>
          <p:nvPr/>
        </p:nvSpPr>
        <p:spPr>
          <a:xfrm>
            <a:off x="6892925" y="7037388"/>
            <a:ext cx="2116138" cy="35242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Images</a:t>
            </a:r>
            <a:endParaRPr lang="en-AU" sz="1800" dirty="0"/>
          </a:p>
        </p:txBody>
      </p:sp>
      <p:pic>
        <p:nvPicPr>
          <p:cNvPr id="46135" name="Picture 55" descr="PIPClown2"/>
          <p:cNvPicPr>
            <a:picLocks noChangeAspect="1" noChangeArrowheads="1"/>
          </p:cNvPicPr>
          <p:nvPr/>
        </p:nvPicPr>
        <p:blipFill>
          <a:blip r:embed="rId13"/>
          <a:srcRect/>
          <a:stretch>
            <a:fillRect/>
          </a:stretch>
        </p:blipFill>
        <p:spPr bwMode="auto">
          <a:xfrm>
            <a:off x="152400" y="5943600"/>
            <a:ext cx="958850" cy="671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4.44444E-6 -1.85185E-6 L 0.0007 -0.12129 " pathEditMode="relative" rAng="0" ptsTypes="AA">
                                      <p:cBhvr>
                                        <p:cTn id="6" dur="2000" fill="hold"/>
                                        <p:tgtEl>
                                          <p:spTgt spid="22"/>
                                        </p:tgtEl>
                                        <p:attrNameLst>
                                          <p:attrName>ppt_x</p:attrName>
                                          <p:attrName>ppt_y</p:attrName>
                                        </p:attrNameLst>
                                      </p:cBhvr>
                                      <p:rCtr x="35" y="-6065"/>
                                    </p:animMotion>
                                  </p:childTnLst>
                                </p:cTn>
                              </p:par>
                              <p:par>
                                <p:cTn id="7" presetID="0" presetClass="path" presetSubtype="0" accel="50000" decel="50000" fill="hold" nodeType="withEffect">
                                  <p:stCondLst>
                                    <p:cond delay="0"/>
                                  </p:stCondLst>
                                  <p:childTnLst>
                                    <p:animMotion origin="layout" path="M 7.77778E-6 -4.44444E-6 L 7.77778E-6 -0.12593 " pathEditMode="relative" ptsTypes="AA">
                                      <p:cBhvr>
                                        <p:cTn id="8" dur="2000" fill="hold"/>
                                        <p:tgtEl>
                                          <p:spTgt spid="21"/>
                                        </p:tgtEl>
                                        <p:attrNameLst>
                                          <p:attrName>ppt_x,ppt_y</p:attrName>
                                        </p:attrNameLst>
                                      </p:cBhvr>
                                    </p:animMotion>
                                  </p:childTnLst>
                                </p:cTn>
                              </p:par>
                            </p:childTnLst>
                          </p:cTn>
                        </p:par>
                        <p:par>
                          <p:cTn id="9" fill="hold">
                            <p:stCondLst>
                              <p:cond delay="2000"/>
                            </p:stCondLst>
                            <p:childTnLst>
                              <p:par>
                                <p:cTn id="10" presetID="2" presetClass="exit" presetSubtype="4" fill="hold" nodeType="afterEffect">
                                  <p:stCondLst>
                                    <p:cond delay="0"/>
                                  </p:stCondLst>
                                  <p:childTnLst>
                                    <p:anim calcmode="lin" valueType="num">
                                      <p:cBhvr additive="base">
                                        <p:cTn id="11" dur="500"/>
                                        <p:tgtEl>
                                          <p:spTgt spid="21"/>
                                        </p:tgtEl>
                                        <p:attrNameLst>
                                          <p:attrName>ppt_x</p:attrName>
                                        </p:attrNameLst>
                                      </p:cBhvr>
                                      <p:tavLst>
                                        <p:tav tm="0">
                                          <p:val>
                                            <p:strVal val="ppt_x"/>
                                          </p:val>
                                        </p:tav>
                                        <p:tav tm="100000">
                                          <p:val>
                                            <p:strVal val="ppt_x"/>
                                          </p:val>
                                        </p:tav>
                                      </p:tavLst>
                                    </p:anim>
                                    <p:anim calcmode="lin" valueType="num">
                                      <p:cBhvr additive="base">
                                        <p:cTn id="12" dur="500"/>
                                        <p:tgtEl>
                                          <p:spTgt spid="21"/>
                                        </p:tgtEl>
                                        <p:attrNameLst>
                                          <p:attrName>ppt_y</p:attrName>
                                        </p:attrNameLst>
                                      </p:cBhvr>
                                      <p:tavLst>
                                        <p:tav tm="0">
                                          <p:val>
                                            <p:strVal val="ppt_y"/>
                                          </p:val>
                                        </p:tav>
                                        <p:tav tm="100000">
                                          <p:val>
                                            <p:strVal val="1+ppt_h/2"/>
                                          </p:val>
                                        </p:tav>
                                      </p:tavLst>
                                    </p:anim>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46135"/>
                                        </p:tgtEl>
                                        <p:attrNameLst>
                                          <p:attrName>style.visibility</p:attrName>
                                        </p:attrNameLst>
                                      </p:cBhvr>
                                      <p:to>
                                        <p:strVal val="visible"/>
                                      </p:to>
                                    </p:set>
                                    <p:animEffect transition="in" filter="slide(fromBottom)">
                                      <p:cBhvr>
                                        <p:cTn id="18" dur="500"/>
                                        <p:tgtEl>
                                          <p:spTgt spid="46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TextBox 5"/>
          <p:cNvSpPr txBox="1">
            <a:spLocks noChangeArrowheads="1"/>
          </p:cNvSpPr>
          <p:nvPr/>
        </p:nvSpPr>
        <p:spPr bwMode="auto">
          <a:xfrm>
            <a:off x="990600" y="1143000"/>
            <a:ext cx="7772400" cy="2289175"/>
          </a:xfrm>
          <a:prstGeom prst="rect">
            <a:avLst/>
          </a:prstGeom>
          <a:noFill/>
          <a:ln w="9525">
            <a:noFill/>
            <a:miter lim="800000"/>
            <a:headEnd/>
            <a:tailEnd/>
          </a:ln>
        </p:spPr>
        <p:txBody>
          <a:bodyPr>
            <a:prstTxWarp prst="textNoShape">
              <a:avLst/>
            </a:prstTxWarp>
            <a:spAutoFit/>
          </a:bodyPr>
          <a:lstStyle/>
          <a:p>
            <a:r>
              <a:rPr lang="en-AU" sz="1800" b="1"/>
              <a:t>Students create a radio quality </a:t>
            </a:r>
            <a:r>
              <a:rPr lang="en-AU" sz="1800" b="1">
                <a:solidFill>
                  <a:srgbClr val="FFF005"/>
                </a:solidFill>
              </a:rPr>
              <a:t>advertisement  jingle</a:t>
            </a:r>
            <a:r>
              <a:rPr lang="en-AU" sz="1800" b="1"/>
              <a:t> with clip tracks, effects such as fade in/out, echo or warble etc. and add voice over to create a 30 second jingle.</a:t>
            </a:r>
          </a:p>
          <a:p>
            <a:endParaRPr lang="en-AU" sz="1800" b="1"/>
          </a:p>
          <a:p>
            <a:r>
              <a:rPr lang="en-AU" sz="1800" b="1"/>
              <a:t>Students write their own script and choose their own music imported from CD, MP3 players or the Internet using cut and paste.</a:t>
            </a:r>
          </a:p>
          <a:p>
            <a:endParaRPr lang="en-AU" sz="1800" b="1"/>
          </a:p>
          <a:p>
            <a:r>
              <a:rPr lang="en-AU" sz="1800" b="1">
                <a:solidFill>
                  <a:srgbClr val="FFF005"/>
                </a:solidFill>
                <a:latin typeface="Constantia" pitchFamily="-72" charset="0"/>
              </a:rPr>
              <a:t>Software includes </a:t>
            </a:r>
            <a:r>
              <a:rPr lang="en-AU" sz="1800" b="1">
                <a:solidFill>
                  <a:srgbClr val="FFF005"/>
                </a:solidFill>
              </a:rPr>
              <a:t>Sound Booth, Audacity.</a:t>
            </a:r>
          </a:p>
        </p:txBody>
      </p:sp>
      <p:sp>
        <p:nvSpPr>
          <p:cNvPr id="48133" name="Rectangle 5"/>
          <p:cNvSpPr>
            <a:spLocks noGrp="1"/>
          </p:cNvSpPr>
          <p:nvPr>
            <p:ph type="title" idx="4294967295"/>
          </p:nvPr>
        </p:nvSpPr>
        <p:spPr>
          <a:xfrm>
            <a:off x="381000" y="0"/>
            <a:ext cx="8229600" cy="1143000"/>
          </a:xfrm>
        </p:spPr>
        <p:txBody>
          <a:bodyPr/>
          <a:lstStyle/>
          <a:p>
            <a:pPr eaLnBrk="1" hangingPunct="1">
              <a:defRPr/>
            </a:pPr>
            <a:r>
              <a:rPr lang="en-US" smtClean="0">
                <a:effectLst>
                  <a:outerShdw blurRad="38100" dist="38100" dir="2700000" algn="tl">
                    <a:srgbClr val="FFFFFF"/>
                  </a:outerShdw>
                </a:effectLst>
                <a:latin typeface="Calibri" pitchFamily="34" charset="0"/>
                <a:ea typeface="+mj-ea"/>
                <a:cs typeface="+mj-cs"/>
              </a:rPr>
              <a:t>Radio Advert</a:t>
            </a:r>
            <a:endParaRPr lang="en-US" smtClean="0">
              <a:latin typeface="Calibri" pitchFamily="34" charset="0"/>
              <a:ea typeface="+mj-ea"/>
              <a:cs typeface="+mj-cs"/>
            </a:endParaRPr>
          </a:p>
        </p:txBody>
      </p:sp>
      <p:sp>
        <p:nvSpPr>
          <p:cNvPr id="48131" name="Text Box 8"/>
          <p:cNvSpPr txBox="1">
            <a:spLocks noChangeArrowheads="1"/>
          </p:cNvSpPr>
          <p:nvPr/>
        </p:nvSpPr>
        <p:spPr bwMode="auto">
          <a:xfrm>
            <a:off x="990600" y="3581400"/>
            <a:ext cx="6934200" cy="1190625"/>
          </a:xfrm>
          <a:prstGeom prst="rect">
            <a:avLst/>
          </a:prstGeom>
          <a:noFill/>
          <a:ln w="9525">
            <a:noFill/>
            <a:miter lim="800000"/>
            <a:headEnd/>
            <a:tailEnd/>
          </a:ln>
        </p:spPr>
        <p:txBody>
          <a:bodyPr>
            <a:prstTxWarp prst="textNoShape">
              <a:avLst/>
            </a:prstTxWarp>
            <a:spAutoFit/>
          </a:bodyPr>
          <a:lstStyle/>
          <a:p>
            <a:r>
              <a:rPr lang="en-AU" sz="1800" b="1"/>
              <a:t>Students also create a </a:t>
            </a:r>
            <a:r>
              <a:rPr lang="en-AU" sz="1800" b="1">
                <a:solidFill>
                  <a:srgbClr val="FFF005"/>
                </a:solidFill>
              </a:rPr>
              <a:t>jaw talk effect</a:t>
            </a:r>
            <a:r>
              <a:rPr lang="en-AU" sz="1800" b="1"/>
              <a:t> using image manipulation and audio </a:t>
            </a:r>
          </a:p>
          <a:p>
            <a:r>
              <a:rPr lang="en-AU" sz="1800" b="1">
                <a:solidFill>
                  <a:srgbClr val="FFF005"/>
                </a:solidFill>
              </a:rPr>
              <a:t>Software includes Photoshop, Illustrator Flash, or Rave.</a:t>
            </a:r>
          </a:p>
          <a:p>
            <a:r>
              <a:rPr lang="en-AU" sz="1800" b="1"/>
              <a:t>in Flash or Rave</a:t>
            </a:r>
            <a:endParaRPr lang="en-US" sz="1800" b="1"/>
          </a:p>
        </p:txBody>
      </p:sp>
      <p:pic>
        <p:nvPicPr>
          <p:cNvPr id="48132" name="Picture 9" descr="Ziatas, Jack1"/>
          <p:cNvPicPr>
            <a:picLocks noChangeAspect="1" noChangeArrowheads="1"/>
          </p:cNvPicPr>
          <p:nvPr/>
        </p:nvPicPr>
        <p:blipFill>
          <a:blip r:embed="rId5"/>
          <a:srcRect/>
          <a:stretch>
            <a:fillRect/>
          </a:stretch>
        </p:blipFill>
        <p:spPr bwMode="auto">
          <a:xfrm>
            <a:off x="1447800" y="5253038"/>
            <a:ext cx="1436688" cy="1452562"/>
          </a:xfrm>
          <a:prstGeom prst="rect">
            <a:avLst/>
          </a:prstGeom>
          <a:noFill/>
          <a:ln w="9525">
            <a:noFill/>
            <a:miter lim="800000"/>
            <a:headEnd/>
            <a:tailEnd/>
          </a:ln>
        </p:spPr>
      </p:pic>
      <p:pic>
        <p:nvPicPr>
          <p:cNvPr id="2" name="Picture 10" descr="Ziatas, Jack2"/>
          <p:cNvPicPr>
            <a:picLocks noChangeAspect="1" noChangeArrowheads="1"/>
          </p:cNvPicPr>
          <p:nvPr/>
        </p:nvPicPr>
        <p:blipFill>
          <a:blip r:embed="rId6"/>
          <a:srcRect/>
          <a:stretch>
            <a:fillRect/>
          </a:stretch>
        </p:blipFill>
        <p:spPr bwMode="auto">
          <a:xfrm>
            <a:off x="4267200" y="5253038"/>
            <a:ext cx="1436688" cy="1452562"/>
          </a:xfrm>
          <a:prstGeom prst="rect">
            <a:avLst/>
          </a:prstGeom>
          <a:noFill/>
          <a:ln w="9525">
            <a:noFill/>
            <a:miter lim="800000"/>
            <a:headEnd/>
            <a:tailEnd/>
          </a:ln>
        </p:spPr>
      </p:pic>
      <p:pic>
        <p:nvPicPr>
          <p:cNvPr id="48134" name="Picture 11" descr="Ziatas, Jack3"/>
          <p:cNvPicPr>
            <a:picLocks noChangeAspect="1" noChangeArrowheads="1"/>
          </p:cNvPicPr>
          <p:nvPr/>
        </p:nvPicPr>
        <p:blipFill>
          <a:blip r:embed="rId7"/>
          <a:srcRect/>
          <a:stretch>
            <a:fillRect/>
          </a:stretch>
        </p:blipFill>
        <p:spPr bwMode="auto">
          <a:xfrm>
            <a:off x="2895600" y="5253038"/>
            <a:ext cx="1436688" cy="1452562"/>
          </a:xfrm>
          <a:prstGeom prst="rect">
            <a:avLst/>
          </a:prstGeom>
          <a:noFill/>
          <a:ln w="9525">
            <a:noFill/>
            <a:miter lim="800000"/>
            <a:headEnd/>
            <a:tailEnd/>
          </a:ln>
        </p:spPr>
      </p:pic>
      <p:pic>
        <p:nvPicPr>
          <p:cNvPr id="48141" name="jack1.wav">
            <a:hlinkClick r:id="" action="ppaction://media"/>
          </p:cNvPr>
          <p:cNvPicPr>
            <a:picLocks noRot="1" noChangeAspect="1" noChangeArrowheads="1"/>
          </p:cNvPicPr>
          <p:nvPr>
            <a:audioFile r:link="rId1"/>
          </p:nvPr>
        </p:nvPicPr>
        <p:blipFill>
          <a:blip r:embed="rId8"/>
          <a:srcRect/>
          <a:stretch>
            <a:fillRect/>
          </a:stretch>
        </p:blipFill>
        <p:spPr bwMode="auto">
          <a:xfrm>
            <a:off x="214313" y="1214438"/>
            <a:ext cx="406400" cy="406400"/>
          </a:xfrm>
          <a:prstGeom prst="rect">
            <a:avLst/>
          </a:prstGeom>
          <a:noFill/>
          <a:ln w="9525">
            <a:noFill/>
            <a:miter lim="800000"/>
            <a:headEnd/>
            <a:tailEnd/>
          </a:ln>
        </p:spPr>
      </p:pic>
      <p:pic>
        <p:nvPicPr>
          <p:cNvPr id="12" name="RadioAdvert.wav">
            <a:hlinkClick r:id="" action="ppaction://media"/>
          </p:cNvPr>
          <p:cNvPicPr>
            <a:picLocks noRot="1" noChangeAspect="1"/>
          </p:cNvPicPr>
          <p:nvPr>
            <a:audioFile r:link="rId2"/>
          </p:nvPr>
        </p:nvPicPr>
        <p:blipFill>
          <a:blip r:embed="rId9"/>
          <a:srcRect/>
          <a:stretch>
            <a:fillRect/>
          </a:stretch>
        </p:blipFill>
        <p:spPr bwMode="auto">
          <a:xfrm>
            <a:off x="4357688" y="285750"/>
            <a:ext cx="857250" cy="857250"/>
          </a:xfrm>
          <a:prstGeom prst="rect">
            <a:avLst/>
          </a:prstGeom>
          <a:noFill/>
          <a:ln w="9525">
            <a:noFill/>
            <a:miter lim="800000"/>
            <a:headEnd/>
            <a:tailEnd/>
          </a:ln>
        </p:spPr>
      </p:pic>
      <p:sp>
        <p:nvSpPr>
          <p:cNvPr id="11" name="Action Button: Custom 10">
            <a:hlinkClick r:id="" action="ppaction://noaction" highlightClick="1"/>
          </p:cNvPr>
          <p:cNvSpPr/>
          <p:nvPr/>
        </p:nvSpPr>
        <p:spPr>
          <a:xfrm>
            <a:off x="6867525" y="7037388"/>
            <a:ext cx="2114550" cy="35242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Radio Jingle</a:t>
            </a:r>
            <a:endParaRPr lang="en-AU" sz="1800" dirty="0"/>
          </a:p>
        </p:txBody>
      </p:sp>
      <p:pic>
        <p:nvPicPr>
          <p:cNvPr id="14" name="Picture 4"/>
          <p:cNvPicPr>
            <a:picLocks noChangeAspect="1" noChangeArrowheads="1"/>
          </p:cNvPicPr>
          <p:nvPr/>
        </p:nvPicPr>
        <p:blipFill>
          <a:blip r:embed="rId10"/>
          <a:srcRect/>
          <a:stretch>
            <a:fillRect/>
          </a:stretch>
        </p:blipFill>
        <p:spPr bwMode="auto">
          <a:xfrm>
            <a:off x="7102475" y="7313613"/>
            <a:ext cx="1614488" cy="534987"/>
          </a:xfrm>
          <a:prstGeom prst="rect">
            <a:avLst/>
          </a:prstGeom>
          <a:noFill/>
          <a:ln w="9525">
            <a:noFill/>
            <a:miter lim="800000"/>
            <a:headEnd/>
            <a:tailEnd/>
          </a:ln>
        </p:spPr>
      </p:pic>
      <p:pic>
        <p:nvPicPr>
          <p:cNvPr id="48140" name="Picture 12" descr="PIPClown2"/>
          <p:cNvPicPr>
            <a:picLocks noChangeAspect="1" noChangeArrowheads="1"/>
          </p:cNvPicPr>
          <p:nvPr/>
        </p:nvPicPr>
        <p:blipFill>
          <a:blip r:embed="rId11"/>
          <a:srcRect/>
          <a:stretch>
            <a:fillRect/>
          </a:stretch>
        </p:blipFill>
        <p:spPr bwMode="auto">
          <a:xfrm>
            <a:off x="152400" y="5943600"/>
            <a:ext cx="958850" cy="671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141"/>
                                        </p:tgtEl>
                                      </p:cBhvr>
                                    </p:cmd>
                                  </p:childTnLst>
                                </p:cTn>
                              </p:par>
                            </p:childTnLst>
                          </p:cTn>
                        </p:par>
                        <p:par>
                          <p:cTn id="7" fill="hold">
                            <p:stCondLst>
                              <p:cond delay="1"/>
                            </p:stCondLst>
                            <p:childTnLst>
                              <p:par>
                                <p:cTn id="8" presetID="64" presetClass="path" presetSubtype="0" accel="50000" decel="50000" fill="hold" grpId="0" nodeType="afterEffect">
                                  <p:stCondLst>
                                    <p:cond delay="0"/>
                                  </p:stCondLst>
                                  <p:childTnLst>
                                    <p:animMotion origin="layout" path="M -2.5E-6 0 L -2.5E-6 -0.11713 " pathEditMode="relative" rAng="0" ptsTypes="AA">
                                      <p:cBhvr>
                                        <p:cTn id="9" dur="2000" fill="hold"/>
                                        <p:tgtEl>
                                          <p:spTgt spid="11"/>
                                        </p:tgtEl>
                                        <p:attrNameLst>
                                          <p:attrName>ppt_x</p:attrName>
                                          <p:attrName>ppt_y</p:attrName>
                                        </p:attrNameLst>
                                      </p:cBhvr>
                                      <p:rCtr x="0" y="-5856"/>
                                    </p:animMotion>
                                  </p:childTnLst>
                                </p:cTn>
                              </p:par>
                              <p:par>
                                <p:cTn id="10" presetID="0" presetClass="path" presetSubtype="0" accel="50000" decel="50000" fill="hold" nodeType="withEffect">
                                  <p:stCondLst>
                                    <p:cond delay="0"/>
                                  </p:stCondLst>
                                  <p:childTnLst>
                                    <p:animMotion origin="layout" path="M 7.77778E-6 -4.44444E-6 L 7.77778E-6 -0.12593 " pathEditMode="relative" ptsTypes="AA">
                                      <p:cBhvr>
                                        <p:cTn id="11" dur="2000" fill="hold"/>
                                        <p:tgtEl>
                                          <p:spTgt spid="14"/>
                                        </p:tgtEl>
                                        <p:attrNameLst>
                                          <p:attrName>ppt_x,ppt_y</p:attrName>
                                        </p:attrNameLst>
                                      </p:cBhvr>
                                    </p:animMotion>
                                  </p:childTnLst>
                                </p:cTn>
                              </p:par>
                            </p:childTnLst>
                          </p:cTn>
                        </p:par>
                        <p:par>
                          <p:cTn id="12" fill="hold">
                            <p:stCondLst>
                              <p:cond delay="2001"/>
                            </p:stCondLst>
                            <p:childTnLst>
                              <p:par>
                                <p:cTn id="13" presetID="2" presetClass="exit" presetSubtype="4" fill="hold" nodeType="afterEffect">
                                  <p:stCondLst>
                                    <p:cond delay="0"/>
                                  </p:stCondLst>
                                  <p:childTnLst>
                                    <p:anim calcmode="lin" valueType="num">
                                      <p:cBhvr additive="base">
                                        <p:cTn id="14" dur="500"/>
                                        <p:tgtEl>
                                          <p:spTgt spid="14"/>
                                        </p:tgtEl>
                                        <p:attrNameLst>
                                          <p:attrName>ppt_x</p:attrName>
                                        </p:attrNameLst>
                                      </p:cBhvr>
                                      <p:tavLst>
                                        <p:tav tm="0">
                                          <p:val>
                                            <p:strVal val="ppt_x"/>
                                          </p:val>
                                        </p:tav>
                                        <p:tav tm="100000">
                                          <p:val>
                                            <p:strVal val="ppt_x"/>
                                          </p:val>
                                        </p:tav>
                                      </p:tavLst>
                                    </p:anim>
                                    <p:anim calcmode="lin" valueType="num">
                                      <p:cBhvr additive="base">
                                        <p:cTn id="15" dur="500"/>
                                        <p:tgtEl>
                                          <p:spTgt spid="14"/>
                                        </p:tgtEl>
                                        <p:attrNameLst>
                                          <p:attrName>ppt_y</p:attrName>
                                        </p:attrNameLst>
                                      </p:cBhvr>
                                      <p:tavLst>
                                        <p:tav tm="0">
                                          <p:val>
                                            <p:strVal val="ppt_y"/>
                                          </p:val>
                                        </p:tav>
                                        <p:tav tm="100000">
                                          <p:val>
                                            <p:strVal val="1+ppt_h/2"/>
                                          </p:val>
                                        </p:tav>
                                      </p:tavLst>
                                    </p:anim>
                                    <p:set>
                                      <p:cBhvr>
                                        <p:cTn id="16" dur="1" fill="hold">
                                          <p:stCondLst>
                                            <p:cond delay="49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48140"/>
                                        </p:tgtEl>
                                        <p:attrNameLst>
                                          <p:attrName>style.visibility</p:attrName>
                                        </p:attrNameLst>
                                      </p:cBhvr>
                                      <p:to>
                                        <p:strVal val="visible"/>
                                      </p:to>
                                    </p:set>
                                    <p:animEffect transition="in" filter="slide(fromBottom)">
                                      <p:cBhvr>
                                        <p:cTn id="21" dur="500"/>
                                        <p:tgtEl>
                                          <p:spTgt spid="481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48141"/>
                </p:tgtEl>
              </p:cMediaNode>
            </p:audio>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1696" fill="hold"/>
                                        <p:tgtEl>
                                          <p:spTgt spid="12"/>
                                        </p:tgtEl>
                                      </p:cBhvr>
                                    </p:cmd>
                                  </p:childTnLst>
                                </p:cTn>
                              </p:par>
                            </p:childTnLst>
                          </p:cTn>
                        </p:par>
                      </p:childTnLst>
                    </p:cTn>
                  </p:par>
                </p:childTnLst>
              </p:cTn>
              <p:nextCondLst>
                <p:cond evt="onClick" delay="0">
                  <p:tgtEl>
                    <p:spTgt spid="12"/>
                  </p:tgtEl>
                </p:cond>
              </p:nextCondLst>
            </p:seq>
            <p:audio>
              <p:cMediaNode>
                <p:cTn id="28"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11"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7" name="Title 1"/>
          <p:cNvPicPr>
            <a:picLocks noGrp="1" noChangeArrowheads="1"/>
          </p:cNvPicPr>
          <p:nvPr>
            <p:ph type="ctrTitle" idx="4294967295"/>
          </p:nvPr>
        </p:nvPicPr>
        <p:blipFill>
          <a:blip r:embed="rId3"/>
          <a:srcRect/>
          <a:stretch>
            <a:fillRect/>
          </a:stretch>
        </p:blipFill>
        <p:spPr>
          <a:xfrm>
            <a:off x="280988" y="-60325"/>
            <a:ext cx="8697912" cy="1157288"/>
          </a:xfrm>
        </p:spPr>
      </p:pic>
      <p:pic>
        <p:nvPicPr>
          <p:cNvPr id="50178" name="Picture 2" descr="E:\CC Y10 Multi Media\2009 MM\MM Student Samples\T4 Around the world\Y10MM T4 around the world\around the world images\me and eiffel tower.jpg"/>
          <p:cNvPicPr>
            <a:picLocks noChangeAspect="1" noChangeArrowheads="1"/>
          </p:cNvPicPr>
          <p:nvPr/>
        </p:nvPicPr>
        <p:blipFill>
          <a:blip r:embed="rId4"/>
          <a:srcRect/>
          <a:stretch>
            <a:fillRect/>
          </a:stretch>
        </p:blipFill>
        <p:spPr bwMode="auto">
          <a:xfrm>
            <a:off x="500063" y="1428750"/>
            <a:ext cx="2786062" cy="3900488"/>
          </a:xfrm>
          <a:prstGeom prst="rect">
            <a:avLst/>
          </a:prstGeom>
          <a:noFill/>
          <a:ln w="9525">
            <a:noFill/>
            <a:miter lim="800000"/>
            <a:headEnd/>
            <a:tailEnd/>
          </a:ln>
        </p:spPr>
      </p:pic>
      <p:pic>
        <p:nvPicPr>
          <p:cNvPr id="50179" name="Picture 3" descr="E:\CC Y10 Multi Media\2009 MM\MM Student Samples\T4 Around the world\Y10MM T4 around the world\around the world images\Picture 010.jpg"/>
          <p:cNvPicPr>
            <a:picLocks noChangeAspect="1" noChangeArrowheads="1"/>
          </p:cNvPicPr>
          <p:nvPr/>
        </p:nvPicPr>
        <p:blipFill>
          <a:blip r:embed="rId5"/>
          <a:srcRect/>
          <a:stretch>
            <a:fillRect/>
          </a:stretch>
        </p:blipFill>
        <p:spPr bwMode="auto">
          <a:xfrm>
            <a:off x="3643313" y="1285875"/>
            <a:ext cx="1941512" cy="4714875"/>
          </a:xfrm>
          <a:prstGeom prst="rect">
            <a:avLst/>
          </a:prstGeom>
          <a:noFill/>
          <a:ln w="9525">
            <a:noFill/>
            <a:miter lim="800000"/>
            <a:headEnd/>
            <a:tailEnd/>
          </a:ln>
        </p:spPr>
      </p:pic>
      <p:pic>
        <p:nvPicPr>
          <p:cNvPr id="50180" name="Picture 4" descr="E:\CC Y10 Multi Media\2009 MM\MM Student Samples\T4 Around the world\Y10MM T4 around the world\around the world images\IMG_1089.jpg"/>
          <p:cNvPicPr>
            <a:picLocks noChangeAspect="1" noChangeArrowheads="1"/>
          </p:cNvPicPr>
          <p:nvPr/>
        </p:nvPicPr>
        <p:blipFill>
          <a:blip r:embed="rId6"/>
          <a:srcRect/>
          <a:stretch>
            <a:fillRect/>
          </a:stretch>
        </p:blipFill>
        <p:spPr bwMode="auto">
          <a:xfrm>
            <a:off x="5929313" y="1500188"/>
            <a:ext cx="2874962" cy="1628775"/>
          </a:xfrm>
          <a:prstGeom prst="rect">
            <a:avLst/>
          </a:prstGeom>
          <a:noFill/>
          <a:ln w="9525">
            <a:noFill/>
            <a:miter lim="800000"/>
            <a:headEnd/>
            <a:tailEnd/>
          </a:ln>
        </p:spPr>
      </p:pic>
      <p:pic>
        <p:nvPicPr>
          <p:cNvPr id="7" name="Picture 5" descr="me and the sexc waterrrr"/>
          <p:cNvPicPr>
            <a:picLocks noChangeAspect="1" noChangeArrowheads="1"/>
          </p:cNvPicPr>
          <p:nvPr/>
        </p:nvPicPr>
        <p:blipFill>
          <a:blip r:embed="rId7"/>
          <a:srcRect t="17386" r="2675" b="27505"/>
          <a:stretch>
            <a:fillRect/>
          </a:stretch>
        </p:blipFill>
        <p:spPr bwMode="auto">
          <a:xfrm rot="844028">
            <a:off x="5657850" y="3119438"/>
            <a:ext cx="3692525" cy="2927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TextBox 5"/>
          <p:cNvSpPr txBox="1">
            <a:spLocks noChangeArrowheads="1"/>
          </p:cNvSpPr>
          <p:nvPr/>
        </p:nvSpPr>
        <p:spPr bwMode="auto">
          <a:xfrm>
            <a:off x="500063" y="1495425"/>
            <a:ext cx="7543800" cy="2838450"/>
          </a:xfrm>
          <a:prstGeom prst="rect">
            <a:avLst/>
          </a:prstGeom>
          <a:noFill/>
          <a:ln w="9525">
            <a:noFill/>
            <a:miter lim="800000"/>
            <a:headEnd/>
            <a:tailEnd/>
          </a:ln>
        </p:spPr>
        <p:txBody>
          <a:bodyPr>
            <a:prstTxWarp prst="textNoShape">
              <a:avLst/>
            </a:prstTxWarp>
            <a:spAutoFit/>
          </a:bodyPr>
          <a:lstStyle/>
          <a:p>
            <a:r>
              <a:rPr lang="en-AU" sz="1800" b="1">
                <a:latin typeface="Constantia" pitchFamily="-72" charset="0"/>
              </a:rPr>
              <a:t>Students take themselves on a </a:t>
            </a:r>
            <a:r>
              <a:rPr lang="en-AU" sz="1800" b="1">
                <a:solidFill>
                  <a:srgbClr val="FFF005"/>
                </a:solidFill>
                <a:latin typeface="Constantia" pitchFamily="-72" charset="0"/>
              </a:rPr>
              <a:t>tour of the world</a:t>
            </a:r>
            <a:r>
              <a:rPr lang="en-AU" sz="1800" b="1">
                <a:latin typeface="Constantia" pitchFamily="-72" charset="0"/>
              </a:rPr>
              <a:t> </a:t>
            </a:r>
          </a:p>
          <a:p>
            <a:r>
              <a:rPr lang="en-AU" sz="1800" b="1">
                <a:latin typeface="Constantia" pitchFamily="-72" charset="0"/>
              </a:rPr>
              <a:t>visiting at least four (4) continents and six (6) countries.</a:t>
            </a:r>
          </a:p>
          <a:p>
            <a:endParaRPr lang="en-AU" sz="1800" b="1">
              <a:latin typeface="Constantia" pitchFamily="-72" charset="0"/>
            </a:endParaRPr>
          </a:p>
          <a:p>
            <a:r>
              <a:rPr lang="en-AU" sz="1800" b="1">
                <a:solidFill>
                  <a:srgbClr val="FFF005"/>
                </a:solidFill>
              </a:rPr>
              <a:t>Software includes Photoshop, PowerPoint and use of a camera</a:t>
            </a:r>
            <a:endParaRPr lang="en-AU" sz="1800" b="1">
              <a:solidFill>
                <a:srgbClr val="FFF005"/>
              </a:solidFill>
              <a:latin typeface="Constantia" pitchFamily="-72" charset="0"/>
            </a:endParaRPr>
          </a:p>
          <a:p>
            <a:endParaRPr lang="en-AU" sz="1800" b="1">
              <a:latin typeface="Constantia" pitchFamily="-72" charset="0"/>
            </a:endParaRPr>
          </a:p>
          <a:p>
            <a:r>
              <a:rPr lang="en-AU" sz="1800" b="1">
                <a:latin typeface="Constantia" pitchFamily="-72" charset="0"/>
              </a:rPr>
              <a:t>The slide show must include a picture of the world with flying links to each destination and hyperlinks to countries</a:t>
            </a:r>
          </a:p>
          <a:p>
            <a:endParaRPr lang="en-AU" sz="1800" b="1">
              <a:latin typeface="Constantia" pitchFamily="-72" charset="0"/>
            </a:endParaRPr>
          </a:p>
          <a:p>
            <a:r>
              <a:rPr lang="en-AU" sz="1800" b="1">
                <a:latin typeface="Constantia" pitchFamily="-72" charset="0"/>
              </a:rPr>
              <a:t>In each place visited they must include a shot of themselves on location and give details of currency, language, climate and culture.</a:t>
            </a:r>
            <a:endParaRPr lang="en-US" sz="1800" b="1">
              <a:latin typeface="Constantia" pitchFamily="-72" charset="0"/>
            </a:endParaRPr>
          </a:p>
        </p:txBody>
      </p:sp>
      <p:sp>
        <p:nvSpPr>
          <p:cNvPr id="50181" name="Rectangle 5"/>
          <p:cNvSpPr>
            <a:spLocks noGrp="1"/>
          </p:cNvSpPr>
          <p:nvPr>
            <p:ph type="title" idx="4294967295"/>
          </p:nvPr>
        </p:nvSpPr>
        <p:spPr>
          <a:xfrm>
            <a:off x="381000" y="0"/>
            <a:ext cx="8229600" cy="1143000"/>
          </a:xfrm>
        </p:spPr>
        <p:txBody>
          <a:bodyPr/>
          <a:lstStyle/>
          <a:p>
            <a:pPr eaLnBrk="1" hangingPunct="1">
              <a:defRPr/>
            </a:pPr>
            <a:r>
              <a:rPr lang="en-US" smtClean="0">
                <a:effectLst>
                  <a:outerShdw blurRad="38100" dist="38100" dir="2700000" algn="tl">
                    <a:srgbClr val="FFFFFF"/>
                  </a:outerShdw>
                </a:effectLst>
                <a:latin typeface="Calibri" pitchFamily="34" charset="0"/>
                <a:ea typeface="+mj-ea"/>
                <a:cs typeface="+mj-cs"/>
              </a:rPr>
              <a:t>Around The World</a:t>
            </a:r>
            <a:endParaRPr lang="en-US" smtClean="0">
              <a:latin typeface="Calibri" pitchFamily="34" charset="0"/>
              <a:ea typeface="+mj-ea"/>
              <a:cs typeface="+mj-cs"/>
            </a:endParaRPr>
          </a:p>
        </p:txBody>
      </p:sp>
      <p:pic>
        <p:nvPicPr>
          <p:cNvPr id="10249" name="Picture 9" descr="H:\School pics\surf me.bmp"/>
          <p:cNvPicPr>
            <a:picLocks noChangeAspect="1" noChangeArrowheads="1"/>
          </p:cNvPicPr>
          <p:nvPr/>
        </p:nvPicPr>
        <p:blipFill>
          <a:blip r:embed="rId3"/>
          <a:srcRect/>
          <a:stretch>
            <a:fillRect/>
          </a:stretch>
        </p:blipFill>
        <p:spPr bwMode="auto">
          <a:xfrm>
            <a:off x="1364477" y="4501645"/>
            <a:ext cx="2480047" cy="15642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2228" name="Picture 8" descr="largem8"/>
          <p:cNvPicPr>
            <a:picLocks noChangeAspect="1" noChangeArrowheads="1"/>
          </p:cNvPicPr>
          <p:nvPr/>
        </p:nvPicPr>
        <p:blipFill>
          <a:blip r:embed="rId4"/>
          <a:srcRect/>
          <a:stretch>
            <a:fillRect/>
          </a:stretch>
        </p:blipFill>
        <p:spPr bwMode="auto">
          <a:xfrm>
            <a:off x="6172200" y="4572000"/>
            <a:ext cx="2468563" cy="1852613"/>
          </a:xfrm>
          <a:prstGeom prst="rect">
            <a:avLst/>
          </a:prstGeom>
          <a:noFill/>
          <a:ln w="9525">
            <a:noFill/>
            <a:miter lim="800000"/>
            <a:headEnd/>
            <a:tailEnd/>
          </a:ln>
        </p:spPr>
      </p:pic>
      <p:pic>
        <p:nvPicPr>
          <p:cNvPr id="52229" name="Picture 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334000" y="4648200"/>
            <a:ext cx="1649413" cy="1830388"/>
          </a:xfrm>
          <a:prstGeom prst="rect">
            <a:avLst/>
          </a:prstGeom>
          <a:noFill/>
          <a:ln w="9525">
            <a:noFill/>
            <a:miter lim="800000"/>
            <a:headEnd/>
            <a:tailEnd/>
          </a:ln>
        </p:spPr>
      </p:pic>
      <p:pic>
        <p:nvPicPr>
          <p:cNvPr id="52230" name="Picture 10"/>
          <p:cNvPicPr>
            <a:picLocks noChangeAspect="1" noChangeArrowheads="1"/>
          </p:cNvPicPr>
          <p:nvPr/>
        </p:nvPicPr>
        <p:blipFill>
          <a:blip r:embed="rId6"/>
          <a:srcRect l="21094" t="22705" r="5078" b="21631"/>
          <a:stretch>
            <a:fillRect/>
          </a:stretch>
        </p:blipFill>
        <p:spPr bwMode="auto">
          <a:xfrm>
            <a:off x="6215063" y="142875"/>
            <a:ext cx="2700337" cy="1628775"/>
          </a:xfrm>
          <a:prstGeom prst="rect">
            <a:avLst/>
          </a:prstGeom>
          <a:noFill/>
          <a:ln w="9525">
            <a:noFill/>
            <a:miter lim="800000"/>
            <a:headEnd/>
            <a:tailEnd/>
          </a:ln>
        </p:spPr>
      </p:pic>
      <p:sp>
        <p:nvSpPr>
          <p:cNvPr id="11" name="Action Button: Custom 10">
            <a:hlinkClick r:id="" action="ppaction://noaction" highlightClick="1"/>
          </p:cNvPr>
          <p:cNvSpPr/>
          <p:nvPr/>
        </p:nvSpPr>
        <p:spPr>
          <a:xfrm>
            <a:off x="6867525" y="7037388"/>
            <a:ext cx="2114550" cy="352425"/>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Around The World</a:t>
            </a:r>
            <a:endParaRPr lang="en-AU" sz="1800" dirty="0"/>
          </a:p>
        </p:txBody>
      </p:sp>
      <p:pic>
        <p:nvPicPr>
          <p:cNvPr id="12" name="Picture 4"/>
          <p:cNvPicPr>
            <a:picLocks noChangeAspect="1" noChangeArrowheads="1"/>
          </p:cNvPicPr>
          <p:nvPr/>
        </p:nvPicPr>
        <p:blipFill>
          <a:blip r:embed="rId7"/>
          <a:srcRect/>
          <a:stretch>
            <a:fillRect/>
          </a:stretch>
        </p:blipFill>
        <p:spPr bwMode="auto">
          <a:xfrm>
            <a:off x="7102475" y="7313613"/>
            <a:ext cx="1614488" cy="534987"/>
          </a:xfrm>
          <a:prstGeom prst="rect">
            <a:avLst/>
          </a:prstGeom>
          <a:noFill/>
          <a:ln w="9525">
            <a:noFill/>
            <a:miter lim="800000"/>
            <a:headEnd/>
            <a:tailEnd/>
          </a:ln>
        </p:spPr>
      </p:pic>
      <p:pic>
        <p:nvPicPr>
          <p:cNvPr id="50186" name="Picture 10" descr="PIPClown2"/>
          <p:cNvPicPr>
            <a:picLocks noChangeAspect="1" noChangeArrowheads="1"/>
          </p:cNvPicPr>
          <p:nvPr/>
        </p:nvPicPr>
        <p:blipFill>
          <a:blip r:embed="rId8"/>
          <a:srcRect/>
          <a:stretch>
            <a:fillRect/>
          </a:stretch>
        </p:blipFill>
        <p:spPr bwMode="auto">
          <a:xfrm>
            <a:off x="152400" y="5943600"/>
            <a:ext cx="958850" cy="671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5E-6 0 L -2.5E-6 -0.11713 " pathEditMode="relative" rAng="0" ptsTypes="AA">
                                      <p:cBhvr>
                                        <p:cTn id="6" dur="2000" fill="hold"/>
                                        <p:tgtEl>
                                          <p:spTgt spid="11"/>
                                        </p:tgtEl>
                                        <p:attrNameLst>
                                          <p:attrName>ppt_x</p:attrName>
                                          <p:attrName>ppt_y</p:attrName>
                                        </p:attrNameLst>
                                      </p:cBhvr>
                                      <p:rCtr x="0" y="-5856"/>
                                    </p:animMotion>
                                  </p:childTnLst>
                                </p:cTn>
                              </p:par>
                              <p:par>
                                <p:cTn id="7" presetID="0" presetClass="path" presetSubtype="0" accel="50000" decel="50000" fill="hold" nodeType="withEffect">
                                  <p:stCondLst>
                                    <p:cond delay="0"/>
                                  </p:stCondLst>
                                  <p:childTnLst>
                                    <p:animMotion origin="layout" path="M 7.77778E-6 -4.44444E-6 L 7.77778E-6 -0.12593 " pathEditMode="relative" ptsTypes="AA">
                                      <p:cBhvr>
                                        <p:cTn id="8" dur="2000" fill="hold"/>
                                        <p:tgtEl>
                                          <p:spTgt spid="12"/>
                                        </p:tgtEl>
                                        <p:attrNameLst>
                                          <p:attrName>ppt_x,ppt_y</p:attrName>
                                        </p:attrNameLst>
                                      </p:cBhvr>
                                    </p:animMotion>
                                  </p:childTnLst>
                                </p:cTn>
                              </p:par>
                            </p:childTnLst>
                          </p:cTn>
                        </p:par>
                        <p:par>
                          <p:cTn id="9" fill="hold">
                            <p:stCondLst>
                              <p:cond delay="2000"/>
                            </p:stCondLst>
                            <p:childTnLst>
                              <p:par>
                                <p:cTn id="10" presetID="2" presetClass="exit" presetSubtype="4" fill="hold" nodeType="afterEffect">
                                  <p:stCondLst>
                                    <p:cond delay="0"/>
                                  </p:stCondLst>
                                  <p:childTnLst>
                                    <p:anim calcmode="lin" valueType="num">
                                      <p:cBhvr additive="base">
                                        <p:cTn id="11" dur="500"/>
                                        <p:tgtEl>
                                          <p:spTgt spid="12"/>
                                        </p:tgtEl>
                                        <p:attrNameLst>
                                          <p:attrName>ppt_x</p:attrName>
                                        </p:attrNameLst>
                                      </p:cBhvr>
                                      <p:tavLst>
                                        <p:tav tm="0">
                                          <p:val>
                                            <p:strVal val="ppt_x"/>
                                          </p:val>
                                        </p:tav>
                                        <p:tav tm="100000">
                                          <p:val>
                                            <p:strVal val="ppt_x"/>
                                          </p:val>
                                        </p:tav>
                                      </p:tavLst>
                                    </p:anim>
                                    <p:anim calcmode="lin" valueType="num">
                                      <p:cBhvr additive="base">
                                        <p:cTn id="12" dur="500"/>
                                        <p:tgtEl>
                                          <p:spTgt spid="12"/>
                                        </p:tgtEl>
                                        <p:attrNameLst>
                                          <p:attrName>ppt_y</p:attrName>
                                        </p:attrNameLst>
                                      </p:cBhvr>
                                      <p:tavLst>
                                        <p:tav tm="0">
                                          <p:val>
                                            <p:strVal val="ppt_y"/>
                                          </p:val>
                                        </p:tav>
                                        <p:tav tm="100000">
                                          <p:val>
                                            <p:strVal val="1+ppt_h/2"/>
                                          </p:val>
                                        </p:tav>
                                      </p:tavLst>
                                    </p:anim>
                                    <p:set>
                                      <p:cBhvr>
                                        <p:cTn id="13" dur="1" fill="hold">
                                          <p:stCondLst>
                                            <p:cond delay="49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0186"/>
                                        </p:tgtEl>
                                        <p:attrNameLst>
                                          <p:attrName>style.visibility</p:attrName>
                                        </p:attrNameLst>
                                      </p:cBhvr>
                                      <p:to>
                                        <p:strVal val="visible"/>
                                      </p:to>
                                    </p:set>
                                    <p:animEffect transition="in" filter="slide(fromBottom)">
                                      <p:cBhvr>
                                        <p:cTn id="18" dur="500"/>
                                        <p:tgtEl>
                                          <p:spTgt spid="50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2_Flow">
      <a:majorFont>
        <a:latin typeface=""/>
        <a:ea typeface=""/>
        <a:cs typeface=""/>
      </a:majorFont>
      <a:minorFont>
        <a:latin typeface=""/>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582</TotalTime>
  <Words>881</Words>
  <Application>Microsoft Office PowerPoint</Application>
  <PresentationFormat>On-screen Show (4:3)</PresentationFormat>
  <Paragraphs>170</Paragraphs>
  <Slides>35</Slides>
  <Notes>35</Notes>
  <HiddenSlides>0</HiddenSlides>
  <MMClips>2</MMClips>
  <ScaleCrop>false</ScaleCrop>
  <HeadingPairs>
    <vt:vector size="8" baseType="variant">
      <vt:variant>
        <vt:lpstr>Fonts Used</vt:lpstr>
      </vt:variant>
      <vt:variant>
        <vt:i4>10</vt:i4>
      </vt:variant>
      <vt:variant>
        <vt:lpstr>Design Template</vt:lpstr>
      </vt:variant>
      <vt:variant>
        <vt:i4>1</vt:i4>
      </vt:variant>
      <vt:variant>
        <vt:lpstr>Embedded OLE Servers</vt:lpstr>
      </vt:variant>
      <vt:variant>
        <vt:i4>1</vt:i4>
      </vt:variant>
      <vt:variant>
        <vt:lpstr>Slide Titles</vt:lpstr>
      </vt:variant>
      <vt:variant>
        <vt:i4>35</vt:i4>
      </vt:variant>
    </vt:vector>
  </HeadingPairs>
  <TitlesOfParts>
    <vt:vector size="47" baseType="lpstr">
      <vt:lpstr>Arial</vt:lpstr>
      <vt:lpstr>ＭＳ Ｐゴシック</vt:lpstr>
      <vt:lpstr>Wingdings 2</vt:lpstr>
      <vt:lpstr>Calibri</vt:lpstr>
      <vt:lpstr>Constantia</vt:lpstr>
      <vt:lpstr>Century Gothic</vt:lpstr>
      <vt:lpstr>Trebuchet MS</vt:lpstr>
      <vt:lpstr>Berlin Sans FB</vt:lpstr>
      <vt:lpstr>Arial Rounded MT Bold</vt:lpstr>
      <vt:lpstr>Book Antiqua</vt:lpstr>
      <vt:lpstr>2_Flow</vt:lpstr>
      <vt:lpstr>Microsoft Word Document</vt:lpstr>
      <vt:lpstr>Welcome to Multimedia </vt:lpstr>
      <vt:lpstr>PowerPoint Presentation</vt:lpstr>
      <vt:lpstr>About</vt:lpstr>
      <vt:lpstr>Inspiration</vt:lpstr>
      <vt:lpstr>Inspiration</vt:lpstr>
      <vt:lpstr>Image Manipulation</vt:lpstr>
      <vt:lpstr>Radio Advert</vt:lpstr>
      <vt:lpstr>PowerPoint Presentation</vt:lpstr>
      <vt:lpstr>Around The World</vt:lpstr>
      <vt:lpstr>Web Gizmo Page</vt:lpstr>
      <vt:lpstr>Web page Gizmo</vt:lpstr>
      <vt:lpstr>Image Manipulation</vt:lpstr>
      <vt:lpstr>Liquefying Images</vt:lpstr>
      <vt:lpstr>PowerPoint Presentation</vt:lpstr>
      <vt:lpstr>PowerPoint Presentation</vt:lpstr>
      <vt:lpstr>PowerPoint Presentation</vt:lpstr>
      <vt:lpstr>PowerPoint Presentation</vt:lpstr>
      <vt:lpstr>PowerPoint Presentation</vt:lpstr>
      <vt:lpstr>PowerPoint Presentation</vt:lpstr>
      <vt:lpstr>Filter Effects </vt:lpstr>
      <vt:lpstr>Image Manipulation - Filters</vt:lpstr>
      <vt:lpstr>More Image Manipulation - Filters</vt:lpstr>
      <vt:lpstr>PowerPoint Presentation</vt:lpstr>
      <vt:lpstr>CARTOON FACE</vt:lpstr>
      <vt:lpstr>PowerPoint Presentation</vt:lpstr>
      <vt:lpstr>PowerPoint Presentation</vt:lpstr>
      <vt:lpstr>Multimedia Samples</vt:lpstr>
      <vt:lpstr>PowerPoint Presentation</vt:lpstr>
      <vt:lpstr>Cartoon Face</vt:lpstr>
      <vt:lpstr>PowerPoint Presentation</vt:lpstr>
      <vt:lpstr>Portfolio</vt:lpstr>
      <vt:lpstr>Animation</vt:lpstr>
      <vt:lpstr>The End</vt:lpstr>
      <vt:lpstr>The End</vt:lpstr>
      <vt:lpstr>Template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Faulks</dc:creator>
  <cp:lastModifiedBy>Peter Faulks</cp:lastModifiedBy>
  <cp:revision>71</cp:revision>
  <dcterms:created xsi:type="dcterms:W3CDTF">2008-08-01T23:40:01Z</dcterms:created>
  <dcterms:modified xsi:type="dcterms:W3CDTF">2017-11-01T01:11:56Z</dcterms:modified>
</cp:coreProperties>
</file>